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3E_A757F545.xml" ContentType="application/vnd.ms-powerpoint.comments+xml"/>
  <Override PartName="/ppt/notesSlides/notesSlide2.xml" ContentType="application/vnd.openxmlformats-officedocument.presentationml.notesSlide+xml"/>
  <Override PartName="/ppt/comments/modernComment_13D_66DC5752.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0_477D7FDF.xml" ContentType="application/vnd.ms-powerpoint.comments+xml"/>
  <Override PartName="/ppt/notesSlides/notesSlide6.xml" ContentType="application/vnd.openxmlformats-officedocument.presentationml.notesSlide+xml"/>
  <Override PartName="/ppt/comments/modernComment_112_851CBDD3.xml" ContentType="application/vnd.ms-powerpoint.comments+xml"/>
  <Override PartName="/ppt/notesSlides/notesSlide7.xml" ContentType="application/vnd.openxmlformats-officedocument.presentationml.notesSlide+xml"/>
  <Override PartName="/ppt/comments/modernComment_12F_6F095872.xml" ContentType="application/vnd.ms-powerpoint.comments+xml"/>
  <Override PartName="/ppt/comments/modernComment_131_DC5AC72.xml" ContentType="application/vnd.ms-powerpoint.comments+xml"/>
  <Override PartName="/ppt/comments/modernComment_132_8254B03.xml" ContentType="application/vnd.ms-powerpoint.comments+xml"/>
  <Override PartName="/ppt/notesSlides/notesSlide8.xml" ContentType="application/vnd.openxmlformats-officedocument.presentationml.notesSlide+xml"/>
  <Override PartName="/ppt/comments/modernComment_133_E3EABBFB.xml" ContentType="application/vnd.ms-powerpoint.comments+xml"/>
  <Override PartName="/ppt/comments/modernComment_140_EBC0E145.xml" ContentType="application/vnd.ms-powerpoint.comments+xml"/>
  <Override PartName="/ppt/comments/modernComment_135_BA313881.xml" ContentType="application/vnd.ms-powerpoint.comments+xml"/>
  <Override PartName="/ppt/comments/modernComment_137_8A3283FB.xml" ContentType="application/vnd.ms-powerpoint.comments+xml"/>
  <Override PartName="/ppt/comments/modernComment_12C_3B99F310.xml" ContentType="application/vnd.ms-powerpoint.comments+xml"/>
  <Override PartName="/ppt/notesSlides/notesSlide9.xml" ContentType="application/vnd.openxmlformats-officedocument.presentationml.notesSlide+xml"/>
  <Override PartName="/ppt/comments/modernComment_129_FF2BA22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C_49462A67.xml" ContentType="application/vnd.ms-powerpoint.comment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5" r:id="rId1"/>
  </p:sldMasterIdLst>
  <p:notesMasterIdLst>
    <p:notesMasterId r:id="rId39"/>
  </p:notesMasterIdLst>
  <p:handoutMasterIdLst>
    <p:handoutMasterId r:id="rId40"/>
  </p:handoutMasterIdLst>
  <p:sldIdLst>
    <p:sldId id="260" r:id="rId2"/>
    <p:sldId id="318" r:id="rId3"/>
    <p:sldId id="313" r:id="rId4"/>
    <p:sldId id="317" r:id="rId5"/>
    <p:sldId id="279" r:id="rId6"/>
    <p:sldId id="316" r:id="rId7"/>
    <p:sldId id="288" r:id="rId8"/>
    <p:sldId id="274" r:id="rId9"/>
    <p:sldId id="278" r:id="rId10"/>
    <p:sldId id="303" r:id="rId11"/>
    <p:sldId id="304" r:id="rId12"/>
    <p:sldId id="305" r:id="rId13"/>
    <p:sldId id="306" r:id="rId14"/>
    <p:sldId id="290" r:id="rId15"/>
    <p:sldId id="307" r:id="rId16"/>
    <p:sldId id="320" r:id="rId17"/>
    <p:sldId id="309" r:id="rId18"/>
    <p:sldId id="310" r:id="rId19"/>
    <p:sldId id="311" r:id="rId20"/>
    <p:sldId id="327" r:id="rId21"/>
    <p:sldId id="312" r:id="rId22"/>
    <p:sldId id="300" r:id="rId23"/>
    <p:sldId id="302" r:id="rId24"/>
    <p:sldId id="297" r:id="rId25"/>
    <p:sldId id="321" r:id="rId26"/>
    <p:sldId id="270" r:id="rId27"/>
    <p:sldId id="330" r:id="rId28"/>
    <p:sldId id="322" r:id="rId29"/>
    <p:sldId id="323" r:id="rId30"/>
    <p:sldId id="324" r:id="rId31"/>
    <p:sldId id="325" r:id="rId32"/>
    <p:sldId id="326" r:id="rId33"/>
    <p:sldId id="328" r:id="rId34"/>
    <p:sldId id="268" r:id="rId35"/>
    <p:sldId id="334" r:id="rId36"/>
    <p:sldId id="331" r:id="rId37"/>
    <p:sldId id="333" r:id="rId38"/>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189" algn="l" rtl="0" eaLnBrk="0" fontAlgn="base" hangingPunct="0">
      <a:spcBef>
        <a:spcPct val="0"/>
      </a:spcBef>
      <a:spcAft>
        <a:spcPct val="0"/>
      </a:spcAft>
      <a:defRPr sz="2400" kern="1200">
        <a:solidFill>
          <a:schemeClr val="tx1"/>
        </a:solidFill>
        <a:latin typeface="Times" charset="0"/>
        <a:ea typeface="+mn-ea"/>
        <a:cs typeface="+mn-cs"/>
      </a:defRPr>
    </a:lvl2pPr>
    <a:lvl3pPr marL="914377" algn="l" rtl="0" eaLnBrk="0" fontAlgn="base" hangingPunct="0">
      <a:spcBef>
        <a:spcPct val="0"/>
      </a:spcBef>
      <a:spcAft>
        <a:spcPct val="0"/>
      </a:spcAft>
      <a:defRPr sz="2400" kern="1200">
        <a:solidFill>
          <a:schemeClr val="tx1"/>
        </a:solidFill>
        <a:latin typeface="Times" charset="0"/>
        <a:ea typeface="+mn-ea"/>
        <a:cs typeface="+mn-cs"/>
      </a:defRPr>
    </a:lvl3pPr>
    <a:lvl4pPr marL="1371566" algn="l" rtl="0" eaLnBrk="0" fontAlgn="base" hangingPunct="0">
      <a:spcBef>
        <a:spcPct val="0"/>
      </a:spcBef>
      <a:spcAft>
        <a:spcPct val="0"/>
      </a:spcAft>
      <a:defRPr sz="2400" kern="1200">
        <a:solidFill>
          <a:schemeClr val="tx1"/>
        </a:solidFill>
        <a:latin typeface="Times" charset="0"/>
        <a:ea typeface="+mn-ea"/>
        <a:cs typeface="+mn-cs"/>
      </a:defRPr>
    </a:lvl4pPr>
    <a:lvl5pPr marL="1828754" algn="l" rtl="0" eaLnBrk="0" fontAlgn="base" hangingPunct="0">
      <a:spcBef>
        <a:spcPct val="0"/>
      </a:spcBef>
      <a:spcAft>
        <a:spcPct val="0"/>
      </a:spcAft>
      <a:defRPr sz="2400" kern="1200">
        <a:solidFill>
          <a:schemeClr val="tx1"/>
        </a:solidFill>
        <a:latin typeface="Times" charset="0"/>
        <a:ea typeface="+mn-ea"/>
        <a:cs typeface="+mn-cs"/>
      </a:defRPr>
    </a:lvl5pPr>
    <a:lvl6pPr marL="2285943" algn="l" defTabSz="457189" rtl="0" eaLnBrk="1" latinLnBrk="0" hangingPunct="1">
      <a:defRPr sz="2400" kern="1200">
        <a:solidFill>
          <a:schemeClr val="tx1"/>
        </a:solidFill>
        <a:latin typeface="Times" charset="0"/>
        <a:ea typeface="+mn-ea"/>
        <a:cs typeface="+mn-cs"/>
      </a:defRPr>
    </a:lvl6pPr>
    <a:lvl7pPr marL="2743131" algn="l" defTabSz="457189" rtl="0" eaLnBrk="1" latinLnBrk="0" hangingPunct="1">
      <a:defRPr sz="2400" kern="1200">
        <a:solidFill>
          <a:schemeClr val="tx1"/>
        </a:solidFill>
        <a:latin typeface="Times" charset="0"/>
        <a:ea typeface="+mn-ea"/>
        <a:cs typeface="+mn-cs"/>
      </a:defRPr>
    </a:lvl7pPr>
    <a:lvl8pPr marL="3200320" algn="l" defTabSz="457189" rtl="0" eaLnBrk="1" latinLnBrk="0" hangingPunct="1">
      <a:defRPr sz="2400" kern="1200">
        <a:solidFill>
          <a:schemeClr val="tx1"/>
        </a:solidFill>
        <a:latin typeface="Times" charset="0"/>
        <a:ea typeface="+mn-ea"/>
        <a:cs typeface="+mn-cs"/>
      </a:defRPr>
    </a:lvl8pPr>
    <a:lvl9pPr marL="3657509" algn="l" defTabSz="457189" rtl="0" eaLnBrk="1" latinLnBrk="0" hangingPunct="1">
      <a:defRPr sz="2400" kern="1200">
        <a:solidFill>
          <a:schemeClr val="tx1"/>
        </a:solidFill>
        <a:latin typeface="Times" charset="0"/>
        <a:ea typeface="+mn-ea"/>
        <a:cs typeface="+mn-cs"/>
      </a:defRPr>
    </a:lvl9pPr>
  </p:defaultTextStyle>
  <p:extLst>
    <p:ext uri="{521415D9-36F7-43E2-AB2F-B90AF26B5E84}">
      <p14:sectionLst xmlns:p14="http://schemas.microsoft.com/office/powerpoint/2010/main">
        <p14:section name="Summary Section" id="{ED37CEFE-C6A3-496C-9A60-8F37503EA9A5}">
          <p14:sldIdLst/>
        </p14:section>
        <p14:section name="Untitled Section" id="{4B4E97FF-2B5A-485F-A499-BFC8BC630FD1}">
          <p14:sldIdLst>
            <p14:sldId id="260"/>
            <p14:sldId id="318"/>
            <p14:sldId id="313"/>
            <p14:sldId id="317"/>
            <p14:sldId id="279"/>
            <p14:sldId id="316"/>
            <p14:sldId id="288"/>
            <p14:sldId id="274"/>
            <p14:sldId id="278"/>
            <p14:sldId id="303"/>
            <p14:sldId id="304"/>
            <p14:sldId id="305"/>
            <p14:sldId id="306"/>
            <p14:sldId id="290"/>
          </p14:sldIdLst>
        </p14:section>
        <p14:section name="Analog Design – Frequency Synthesizer" id="{DDFBBD9E-CCC1-47E5-AAC7-ED7850B28699}">
          <p14:sldIdLst/>
        </p14:section>
        <p14:section name="Fractional Divider" id="{23AD5728-D2E2-4597-BD86-247C7E1435E1}">
          <p14:sldIdLst>
            <p14:sldId id="307"/>
            <p14:sldId id="320"/>
            <p14:sldId id="309"/>
            <p14:sldId id="310"/>
            <p14:sldId id="311"/>
            <p14:sldId id="327"/>
            <p14:sldId id="312"/>
            <p14:sldId id="300"/>
            <p14:sldId id="302"/>
            <p14:sldId id="297"/>
            <p14:sldId id="321"/>
            <p14:sldId id="270"/>
            <p14:sldId id="330"/>
            <p14:sldId id="322"/>
            <p14:sldId id="323"/>
            <p14:sldId id="324"/>
            <p14:sldId id="325"/>
            <p14:sldId id="326"/>
            <p14:sldId id="328"/>
            <p14:sldId id="268"/>
            <p14:sldId id="334"/>
            <p14:sldId id="331"/>
            <p14:sldId id="333"/>
          </p14:sldIdLst>
        </p14:section>
      </p14:sectionLst>
    </p:ex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B37F7E-0FF4-405B-8A8E-01D464D97A0A}" name="Stark, Nathan P" initials="NS" userId="S::nastark@iastate.edu::87f04257-d095-4e83-ad3d-2660a2140f93" providerId="AD"/>
  <p188:author id="{7F704DAB-7780-3E4F-6D7E-88E6E0F70B7E}" name="Kono, Ethan I" initials="KE" userId="S::ekono@iastate.edu::cc170e49-42c5-4395-8ebc-df9558b00834" providerId="AD"/>
  <p188:author id="{D4EDF3AD-27E0-E05E-5378-496EA229798B}" name="Eastburn, Nolan S" initials="NE" userId="S::neastbur@iastate.edu::692973d5-3e21-4811-a003-7ce4a89f5782" providerId="AD"/>
  <p188:author id="{4052F6BF-FB9B-8DB1-7495-F4D5E908646C}" name="Custis, William P" initials="CW" userId="S::wpcustis@iastate.edu::e8ad6bbc-5112-4594-96f7-ec94b4a3c4c0" providerId="AD"/>
  <p188:author id="{4BCC98DC-0C3D-FC29-F60A-2B48E5C64661}" name="Thompson, Noah S" initials="NT" userId="S::nst@iastate.edu::c054f87f-711e-46bb-8497-803af8d7c9e8" providerId="AD"/>
  <p188:author id="{7A3A3FE5-0FA1-B0A9-3C8F-F76275CDD074}" name="Shenouda, Ibram" initials="SI" userId="S::ibram@iastate.edu::71a18ce6-7260-4fca-8d78-90212576eb4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6259"/>
    <a:srgbClr val="C8102E"/>
    <a:srgbClr val="ACA39A"/>
    <a:srgbClr val="ADA07A"/>
    <a:srgbClr val="010000"/>
    <a:srgbClr val="F1BE48"/>
    <a:srgbClr val="7A6E67"/>
    <a:srgbClr val="F2BF49"/>
    <a:srgbClr val="CE1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F19FC-56F2-A50A-97EE-0A13DC1B682A}" v="102" dt="2025-05-08T19:34:48.922"/>
    <p1510:client id="{5DD97B1C-7AD4-3B6E-141C-245CC10CF174}" v="6" dt="2025-05-08T19:13:38.514"/>
    <p1510:client id="{82096D54-FE13-40ED-3DC2-0565CD41B321}" v="5" dt="2025-05-08T19:16:09.084"/>
    <p1510:client id="{8E2EC126-4197-4068-A562-270FEDABD793}" v="916" dt="2025-05-08T20:03:37.164"/>
    <p1510:client id="{FBD5D6EE-6F59-1F12-EFB8-93F028E8EF51}" v="23" dt="2025-05-08T18:48:35.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512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pson, Noah S" userId="S::nst@iastate.edu::c054f87f-711e-46bb-8497-803af8d7c9e8" providerId="AD" clId="Web-{FA97CA01-1C4E-5951-D697-8A7099E5DC49}"/>
    <pc:docChg chg="modSld">
      <pc:chgData name="Thompson, Noah S" userId="S::nst@iastate.edu::c054f87f-711e-46bb-8497-803af8d7c9e8" providerId="AD" clId="Web-{FA97CA01-1C4E-5951-D697-8A7099E5DC49}" dt="2025-04-27T05:56:31.131" v="14" actId="20577"/>
      <pc:docMkLst>
        <pc:docMk/>
      </pc:docMkLst>
      <pc:sldChg chg="modSp">
        <pc:chgData name="Thompson, Noah S" userId="S::nst@iastate.edu::c054f87f-711e-46bb-8497-803af8d7c9e8" providerId="AD" clId="Web-{FA97CA01-1C4E-5951-D697-8A7099E5DC49}" dt="2025-04-27T05:56:31.131" v="14" actId="20577"/>
        <pc:sldMkLst>
          <pc:docMk/>
          <pc:sldMk cId="3730956914" sldId="313"/>
        </pc:sldMkLst>
        <pc:spChg chg="mod">
          <ac:chgData name="Thompson, Noah S" userId="S::nst@iastate.edu::c054f87f-711e-46bb-8497-803af8d7c9e8" providerId="AD" clId="Web-{FA97CA01-1C4E-5951-D697-8A7099E5DC49}" dt="2025-04-27T05:56:31.131" v="14" actId="20577"/>
          <ac:spMkLst>
            <pc:docMk/>
            <pc:sldMk cId="3730956914" sldId="313"/>
            <ac:spMk id="3" creationId="{1DFBEF1C-A60F-5763-6FCF-9420C715518A}"/>
          </ac:spMkLst>
        </pc:spChg>
      </pc:sldChg>
    </pc:docChg>
  </pc:docChgLst>
  <pc:docChgLst>
    <pc:chgData name="Stark, Nathan P" userId="S::nastark@iastate.edu::87f04257-d095-4e83-ad3d-2660a2140f93" providerId="AD" clId="Web-{2DDA1CD4-DD8A-6721-2D64-A54E6AEC16F0}"/>
    <pc:docChg chg="modSld">
      <pc:chgData name="Stark, Nathan P" userId="S::nastark@iastate.edu::87f04257-d095-4e83-ad3d-2660a2140f93" providerId="AD" clId="Web-{2DDA1CD4-DD8A-6721-2D64-A54E6AEC16F0}" dt="2025-05-07T01:30:10.701" v="3"/>
      <pc:docMkLst>
        <pc:docMk/>
      </pc:docMkLst>
      <pc:sldChg chg="addSp modSp addAnim">
        <pc:chgData name="Stark, Nathan P" userId="S::nastark@iastate.edu::87f04257-d095-4e83-ad3d-2660a2140f93" providerId="AD" clId="Web-{2DDA1CD4-DD8A-6721-2D64-A54E6AEC16F0}" dt="2025-05-07T01:30:10.701" v="3"/>
        <pc:sldMkLst>
          <pc:docMk/>
          <pc:sldMk cId="2714418251" sldId="310"/>
        </pc:sldMkLst>
        <pc:spChg chg="mod">
          <ac:chgData name="Stark, Nathan P" userId="S::nastark@iastate.edu::87f04257-d095-4e83-ad3d-2660a2140f93" providerId="AD" clId="Web-{2DDA1CD4-DD8A-6721-2D64-A54E6AEC16F0}" dt="2025-05-07T01:29:51.201" v="2" actId="20577"/>
          <ac:spMkLst>
            <pc:docMk/>
            <pc:sldMk cId="2714418251" sldId="310"/>
            <ac:spMk id="3" creationId="{1AA14DEF-1D42-4C7C-F3BF-3A820620F806}"/>
          </ac:spMkLst>
        </pc:spChg>
        <pc:picChg chg="add mod">
          <ac:chgData name="Stark, Nathan P" userId="S::nastark@iastate.edu::87f04257-d095-4e83-ad3d-2660a2140f93" providerId="AD" clId="Web-{2DDA1CD4-DD8A-6721-2D64-A54E6AEC16F0}" dt="2025-05-07T01:30:10.701" v="3"/>
          <ac:picMkLst>
            <pc:docMk/>
            <pc:sldMk cId="2714418251" sldId="310"/>
            <ac:picMk id="4" creationId="{EAEDC015-D2FE-C3AF-4336-7C4AE18E6255}"/>
          </ac:picMkLst>
        </pc:picChg>
      </pc:sldChg>
    </pc:docChg>
  </pc:docChgLst>
  <pc:docChgLst>
    <pc:chgData name="Thompson, Noah S" userId="c054f87f-711e-46bb-8497-803af8d7c9e8" providerId="ADAL" clId="{8F366F83-183F-48C8-9355-F513625F9D02}"/>
    <pc:docChg chg="undo custSel addSld delSld modSld sldOrd addSection delSection modSection">
      <pc:chgData name="Thompson, Noah S" userId="c054f87f-711e-46bb-8497-803af8d7c9e8" providerId="ADAL" clId="{8F366F83-183F-48C8-9355-F513625F9D02}" dt="2025-05-07T01:23:28.577" v="2303"/>
      <pc:docMkLst>
        <pc:docMk/>
      </pc:docMkLst>
      <pc:sldChg chg="modSp mod">
        <pc:chgData name="Thompson, Noah S" userId="c054f87f-711e-46bb-8497-803af8d7c9e8" providerId="ADAL" clId="{8F366F83-183F-48C8-9355-F513625F9D02}" dt="2025-04-27T06:04:37.662" v="379" actId="20577"/>
        <pc:sldMkLst>
          <pc:docMk/>
          <pc:sldMk cId="2233253331" sldId="274"/>
        </pc:sldMkLst>
        <pc:spChg chg="mod">
          <ac:chgData name="Thompson, Noah S" userId="c054f87f-711e-46bb-8497-803af8d7c9e8" providerId="ADAL" clId="{8F366F83-183F-48C8-9355-F513625F9D02}" dt="2025-04-27T06:04:37.662" v="379" actId="20577"/>
          <ac:spMkLst>
            <pc:docMk/>
            <pc:sldMk cId="2233253331" sldId="274"/>
            <ac:spMk id="2" creationId="{15B31EBA-F2C6-08F7-DDA3-4AE1CE754CA9}"/>
          </ac:spMkLst>
        </pc:spChg>
      </pc:sldChg>
      <pc:sldChg chg="addSp delSp modSp mod">
        <pc:chgData name="Thompson, Noah S" userId="c054f87f-711e-46bb-8497-803af8d7c9e8" providerId="ADAL" clId="{8F366F83-183F-48C8-9355-F513625F9D02}" dt="2025-05-07T01:10:51.771" v="2295" actId="1076"/>
        <pc:sldMkLst>
          <pc:docMk/>
          <pc:sldMk cId="1196128393" sldId="290"/>
        </pc:sldMkLst>
        <pc:graphicFrameChg chg="add mod modGraphic">
          <ac:chgData name="Thompson, Noah S" userId="c054f87f-711e-46bb-8497-803af8d7c9e8" providerId="ADAL" clId="{8F366F83-183F-48C8-9355-F513625F9D02}" dt="2025-05-07T01:10:51.771" v="2295" actId="1076"/>
          <ac:graphicFrameMkLst>
            <pc:docMk/>
            <pc:sldMk cId="1196128393" sldId="290"/>
            <ac:graphicFrameMk id="8" creationId="{E8BFF034-D581-9573-A04B-1CE14BCD5B03}"/>
          </ac:graphicFrameMkLst>
        </pc:graphicFrameChg>
      </pc:sldChg>
      <pc:sldChg chg="modSp del mod">
        <pc:chgData name="Thompson, Noah S" userId="c054f87f-711e-46bb-8497-803af8d7c9e8" providerId="ADAL" clId="{8F366F83-183F-48C8-9355-F513625F9D02}" dt="2025-04-27T08:37:46.430" v="2045" actId="2696"/>
        <pc:sldMkLst>
          <pc:docMk/>
          <pc:sldMk cId="3569102201" sldId="308"/>
        </pc:sldMkLst>
      </pc:sldChg>
      <pc:sldChg chg="addSp delSp modSp mod">
        <pc:chgData name="Thompson, Noah S" userId="c054f87f-711e-46bb-8497-803af8d7c9e8" providerId="ADAL" clId="{8F366F83-183F-48C8-9355-F513625F9D02}" dt="2025-04-27T19:05:53.643" v="2123" actId="20577"/>
        <pc:sldMkLst>
          <pc:docMk/>
          <pc:sldMk cId="2318566395" sldId="311"/>
        </pc:sldMkLst>
        <pc:spChg chg="add mod">
          <ac:chgData name="Thompson, Noah S" userId="c054f87f-711e-46bb-8497-803af8d7c9e8" providerId="ADAL" clId="{8F366F83-183F-48C8-9355-F513625F9D02}" dt="2025-04-27T19:05:53.643" v="2123" actId="20577"/>
          <ac:spMkLst>
            <pc:docMk/>
            <pc:sldMk cId="2318566395" sldId="311"/>
            <ac:spMk id="15" creationId="{5E40C27E-DC87-CB52-A2DD-6B5B1F35BEC6}"/>
          </ac:spMkLst>
        </pc:spChg>
      </pc:sldChg>
      <pc:sldChg chg="modSp mod">
        <pc:chgData name="Thompson, Noah S" userId="c054f87f-711e-46bb-8497-803af8d7c9e8" providerId="ADAL" clId="{8F366F83-183F-48C8-9355-F513625F9D02}" dt="2025-04-27T06:01:21.226" v="230" actId="20577"/>
        <pc:sldMkLst>
          <pc:docMk/>
          <pc:sldMk cId="3730956914" sldId="313"/>
        </pc:sldMkLst>
        <pc:spChg chg="mod">
          <ac:chgData name="Thompson, Noah S" userId="c054f87f-711e-46bb-8497-803af8d7c9e8" providerId="ADAL" clId="{8F366F83-183F-48C8-9355-F513625F9D02}" dt="2025-04-27T06:01:21.226" v="230" actId="20577"/>
          <ac:spMkLst>
            <pc:docMk/>
            <pc:sldMk cId="3730956914" sldId="313"/>
            <ac:spMk id="3" creationId="{1DFBEF1C-A60F-5763-6FCF-9420C715518A}"/>
          </ac:spMkLst>
        </pc:spChg>
      </pc:sldChg>
      <pc:sldChg chg="modSp mod">
        <pc:chgData name="Thompson, Noah S" userId="c054f87f-711e-46bb-8497-803af8d7c9e8" providerId="ADAL" clId="{8F366F83-183F-48C8-9355-F513625F9D02}" dt="2025-04-27T06:57:54.582" v="1148" actId="1076"/>
        <pc:sldMkLst>
          <pc:docMk/>
          <pc:sldMk cId="2807559493" sldId="318"/>
        </pc:sldMkLst>
        <pc:spChg chg="mod">
          <ac:chgData name="Thompson, Noah S" userId="c054f87f-711e-46bb-8497-803af8d7c9e8" providerId="ADAL" clId="{8F366F83-183F-48C8-9355-F513625F9D02}" dt="2025-04-27T06:57:03.191" v="1144" actId="14100"/>
          <ac:spMkLst>
            <pc:docMk/>
            <pc:sldMk cId="2807559493" sldId="318"/>
            <ac:spMk id="3" creationId="{078E856A-0156-C787-1A95-8381EA94D31B}"/>
          </ac:spMkLst>
        </pc:spChg>
        <pc:spChg chg="mod">
          <ac:chgData name="Thompson, Noah S" userId="c054f87f-711e-46bb-8497-803af8d7c9e8" providerId="ADAL" clId="{8F366F83-183F-48C8-9355-F513625F9D02}" dt="2025-04-27T06:57:54.582" v="1148" actId="1076"/>
          <ac:spMkLst>
            <pc:docMk/>
            <pc:sldMk cId="2807559493" sldId="318"/>
            <ac:spMk id="11" creationId="{FC03BFF2-24E1-ACB8-F3C1-595FB0131C35}"/>
          </ac:spMkLst>
        </pc:spChg>
        <pc:spChg chg="mod">
          <ac:chgData name="Thompson, Noah S" userId="c054f87f-711e-46bb-8497-803af8d7c9e8" providerId="ADAL" clId="{8F366F83-183F-48C8-9355-F513625F9D02}" dt="2025-04-27T06:57:54.582" v="1148" actId="1076"/>
          <ac:spMkLst>
            <pc:docMk/>
            <pc:sldMk cId="2807559493" sldId="318"/>
            <ac:spMk id="13" creationId="{AED1440E-7E30-6DFB-A9AF-2541111A21A4}"/>
          </ac:spMkLst>
        </pc:spChg>
        <pc:spChg chg="mod">
          <ac:chgData name="Thompson, Noah S" userId="c054f87f-711e-46bb-8497-803af8d7c9e8" providerId="ADAL" clId="{8F366F83-183F-48C8-9355-F513625F9D02}" dt="2025-04-27T06:57:54.582" v="1148" actId="1076"/>
          <ac:spMkLst>
            <pc:docMk/>
            <pc:sldMk cId="2807559493" sldId="318"/>
            <ac:spMk id="15" creationId="{78B09747-B3CC-CA6F-CB71-E9CA96240D15}"/>
          </ac:spMkLst>
        </pc:spChg>
        <pc:spChg chg="mod">
          <ac:chgData name="Thompson, Noah S" userId="c054f87f-711e-46bb-8497-803af8d7c9e8" providerId="ADAL" clId="{8F366F83-183F-48C8-9355-F513625F9D02}" dt="2025-04-27T06:57:54.582" v="1148" actId="1076"/>
          <ac:spMkLst>
            <pc:docMk/>
            <pc:sldMk cId="2807559493" sldId="318"/>
            <ac:spMk id="17" creationId="{FA0502EE-2A2A-AFE6-3E00-143AE4BA4E61}"/>
          </ac:spMkLst>
        </pc:spChg>
        <pc:spChg chg="mod">
          <ac:chgData name="Thompson, Noah S" userId="c054f87f-711e-46bb-8497-803af8d7c9e8" providerId="ADAL" clId="{8F366F83-183F-48C8-9355-F513625F9D02}" dt="2025-04-27T06:57:54.582" v="1148" actId="1076"/>
          <ac:spMkLst>
            <pc:docMk/>
            <pc:sldMk cId="2807559493" sldId="318"/>
            <ac:spMk id="19" creationId="{FCB28D7B-537A-9A24-C85D-35131FE7517A}"/>
          </ac:spMkLst>
        </pc:spChg>
        <pc:picChg chg="mod">
          <ac:chgData name="Thompson, Noah S" userId="c054f87f-711e-46bb-8497-803af8d7c9e8" providerId="ADAL" clId="{8F366F83-183F-48C8-9355-F513625F9D02}" dt="2025-04-27T06:57:54.582" v="1148" actId="1076"/>
          <ac:picMkLst>
            <pc:docMk/>
            <pc:sldMk cId="2807559493" sldId="318"/>
            <ac:picMk id="5" creationId="{5E1D01DE-43A8-CB58-673E-0C108B33F248}"/>
          </ac:picMkLst>
        </pc:picChg>
        <pc:picChg chg="mod">
          <ac:chgData name="Thompson, Noah S" userId="c054f87f-711e-46bb-8497-803af8d7c9e8" providerId="ADAL" clId="{8F366F83-183F-48C8-9355-F513625F9D02}" dt="2025-04-27T06:57:54.582" v="1148" actId="1076"/>
          <ac:picMkLst>
            <pc:docMk/>
            <pc:sldMk cId="2807559493" sldId="318"/>
            <ac:picMk id="7" creationId="{8A3DBB38-B585-62B9-7981-68E82EBDEFDC}"/>
          </ac:picMkLst>
        </pc:picChg>
        <pc:picChg chg="mod">
          <ac:chgData name="Thompson, Noah S" userId="c054f87f-711e-46bb-8497-803af8d7c9e8" providerId="ADAL" clId="{8F366F83-183F-48C8-9355-F513625F9D02}" dt="2025-04-27T06:57:54.582" v="1148" actId="1076"/>
          <ac:picMkLst>
            <pc:docMk/>
            <pc:sldMk cId="2807559493" sldId="318"/>
            <ac:picMk id="9" creationId="{C8B98B1B-9DE3-CC52-D941-E5A398963D5C}"/>
          </ac:picMkLst>
        </pc:picChg>
      </pc:sldChg>
      <pc:sldChg chg="new del">
        <pc:chgData name="Thompson, Noah S" userId="c054f87f-711e-46bb-8497-803af8d7c9e8" providerId="ADAL" clId="{8F366F83-183F-48C8-9355-F513625F9D02}" dt="2025-04-27T07:48:46.424" v="1331" actId="47"/>
        <pc:sldMkLst>
          <pc:docMk/>
          <pc:sldMk cId="2476327807" sldId="319"/>
        </pc:sldMkLst>
      </pc:sldChg>
      <pc:sldChg chg="new del">
        <pc:chgData name="Thompson, Noah S" userId="c054f87f-711e-46bb-8497-803af8d7c9e8" providerId="ADAL" clId="{8F366F83-183F-48C8-9355-F513625F9D02}" dt="2025-04-27T07:48:42.127" v="1329" actId="47"/>
        <pc:sldMkLst>
          <pc:docMk/>
          <pc:sldMk cId="3356747614" sldId="319"/>
        </pc:sldMkLst>
      </pc:sldChg>
      <pc:sldChg chg="addSp delSp modSp new mod ord">
        <pc:chgData name="Thompson, Noah S" userId="c054f87f-711e-46bb-8497-803af8d7c9e8" providerId="ADAL" clId="{8F366F83-183F-48C8-9355-F513625F9D02}" dt="2025-04-27T08:08:52.420" v="1416" actId="255"/>
        <pc:sldMkLst>
          <pc:docMk/>
          <pc:sldMk cId="3839680031" sldId="319"/>
        </pc:sldMkLst>
      </pc:sldChg>
      <pc:sldChg chg="addSp delSp modSp new mod">
        <pc:chgData name="Thompson, Noah S" userId="c054f87f-711e-46bb-8497-803af8d7c9e8" providerId="ADAL" clId="{8F366F83-183F-48C8-9355-F513625F9D02}" dt="2025-04-27T19:20:33.811" v="2282" actId="478"/>
        <pc:sldMkLst>
          <pc:docMk/>
          <pc:sldMk cId="3955286341" sldId="320"/>
        </pc:sldMkLst>
        <pc:spChg chg="mod">
          <ac:chgData name="Thompson, Noah S" userId="c054f87f-711e-46bb-8497-803af8d7c9e8" providerId="ADAL" clId="{8F366F83-183F-48C8-9355-F513625F9D02}" dt="2025-04-27T08:32:57.712" v="1693" actId="255"/>
          <ac:spMkLst>
            <pc:docMk/>
            <pc:sldMk cId="3955286341" sldId="320"/>
            <ac:spMk id="2" creationId="{305361EB-20B5-4F1E-05EC-D5D3AB82FC2F}"/>
          </ac:spMkLst>
        </pc:spChg>
      </pc:sldChg>
      <pc:sldChg chg="ord">
        <pc:chgData name="Thompson, Noah S" userId="c054f87f-711e-46bb-8497-803af8d7c9e8" providerId="ADAL" clId="{8F366F83-183F-48C8-9355-F513625F9D02}" dt="2025-05-07T01:23:28.577" v="2303"/>
        <pc:sldMkLst>
          <pc:docMk/>
          <pc:sldMk cId="2276138252" sldId="331"/>
        </pc:sldMkLst>
      </pc:sldChg>
      <pc:sldChg chg="del">
        <pc:chgData name="Thompson, Noah S" userId="c054f87f-711e-46bb-8497-803af8d7c9e8" providerId="ADAL" clId="{8F366F83-183F-48C8-9355-F513625F9D02}" dt="2025-05-07T01:11:50.209" v="2298" actId="2696"/>
        <pc:sldMkLst>
          <pc:docMk/>
          <pc:sldMk cId="3491143944" sldId="332"/>
        </pc:sldMkLst>
      </pc:sldChg>
      <pc:sldChg chg="ord">
        <pc:chgData name="Thompson, Noah S" userId="c054f87f-711e-46bb-8497-803af8d7c9e8" providerId="ADAL" clId="{8F366F83-183F-48C8-9355-F513625F9D02}" dt="2025-05-07T01:11:40.026" v="2297"/>
        <pc:sldMkLst>
          <pc:docMk/>
          <pc:sldMk cId="1689703210" sldId="333"/>
        </pc:sldMkLst>
      </pc:sldChg>
      <pc:sldChg chg="addSp modSp new del mod">
        <pc:chgData name="Thompson, Noah S" userId="c054f87f-711e-46bb-8497-803af8d7c9e8" providerId="ADAL" clId="{8F366F83-183F-48C8-9355-F513625F9D02}" dt="2025-05-07T01:09:55.364" v="2284" actId="2696"/>
        <pc:sldMkLst>
          <pc:docMk/>
          <pc:sldMk cId="2259704494" sldId="334"/>
        </pc:sldMkLst>
        <pc:graphicFrameChg chg="add modGraphic">
          <ac:chgData name="Thompson, Noah S" userId="c054f87f-711e-46bb-8497-803af8d7c9e8" providerId="ADAL" clId="{8F366F83-183F-48C8-9355-F513625F9D02}" dt="2025-05-07T01:09:31.222" v="2283" actId="27022"/>
          <ac:graphicFrameMkLst>
            <pc:docMk/>
            <pc:sldMk cId="2259704494" sldId="334"/>
            <ac:graphicFrameMk id="5" creationId="{00916F00-4834-35BB-64E1-4F89573AF565}"/>
          </ac:graphicFrameMkLst>
        </pc:graphicFrameChg>
      </pc:sldChg>
    </pc:docChg>
  </pc:docChgLst>
  <pc:docChgLst>
    <pc:chgData name="Thompson, Noah S" userId="S::nst@iastate.edu::c054f87f-711e-46bb-8497-803af8d7c9e8" providerId="AD" clId="Web-{2292470B-C5C7-B386-9621-F85B564E0ACE}"/>
    <pc:docChg chg="modSld sldOrd">
      <pc:chgData name="Thompson, Noah S" userId="S::nst@iastate.edu::c054f87f-711e-46bb-8497-803af8d7c9e8" providerId="AD" clId="Web-{2292470B-C5C7-B386-9621-F85B564E0ACE}" dt="2025-04-27T20:24:38.170" v="189" actId="14100"/>
      <pc:docMkLst>
        <pc:docMk/>
      </pc:docMkLst>
      <pc:sldChg chg="modSp">
        <pc:chgData name="Thompson, Noah S" userId="S::nst@iastate.edu::c054f87f-711e-46bb-8497-803af8d7c9e8" providerId="AD" clId="Web-{2292470B-C5C7-B386-9621-F85B564E0ACE}" dt="2025-04-27T20:14:29.974" v="122" actId="20577"/>
        <pc:sldMkLst>
          <pc:docMk/>
          <pc:sldMk cId="2791955360" sldId="278"/>
        </pc:sldMkLst>
        <pc:spChg chg="mod">
          <ac:chgData name="Thompson, Noah S" userId="S::nst@iastate.edu::c054f87f-711e-46bb-8497-803af8d7c9e8" providerId="AD" clId="Web-{2292470B-C5C7-B386-9621-F85B564E0ACE}" dt="2025-04-27T20:14:29.974" v="122" actId="20577"/>
          <ac:spMkLst>
            <pc:docMk/>
            <pc:sldMk cId="2791955360" sldId="278"/>
            <ac:spMk id="3" creationId="{835BE7CC-5AFD-050B-0014-338AA10A7AA1}"/>
          </ac:spMkLst>
        </pc:spChg>
      </pc:sldChg>
      <pc:sldChg chg="modSp">
        <pc:chgData name="Thompson, Noah S" userId="S::nst@iastate.edu::c054f87f-711e-46bb-8497-803af8d7c9e8" providerId="AD" clId="Web-{2292470B-C5C7-B386-9621-F85B564E0ACE}" dt="2025-04-27T20:12:07.355" v="73" actId="20577"/>
        <pc:sldMkLst>
          <pc:docMk/>
          <pc:sldMk cId="999944976" sldId="300"/>
        </pc:sldMkLst>
        <pc:spChg chg="mod">
          <ac:chgData name="Thompson, Noah S" userId="S::nst@iastate.edu::c054f87f-711e-46bb-8497-803af8d7c9e8" providerId="AD" clId="Web-{2292470B-C5C7-B386-9621-F85B564E0ACE}" dt="2025-04-27T20:12:07.355" v="73" actId="20577"/>
          <ac:spMkLst>
            <pc:docMk/>
            <pc:sldMk cId="999944976" sldId="300"/>
            <ac:spMk id="6" creationId="{91737C99-FFB4-453A-A829-6C6E919404E3}"/>
          </ac:spMkLst>
        </pc:spChg>
      </pc:sldChg>
      <pc:sldChg chg="addSp modSp">
        <pc:chgData name="Thompson, Noah S" userId="S::nst@iastate.edu::c054f87f-711e-46bb-8497-803af8d7c9e8" providerId="AD" clId="Web-{2292470B-C5C7-B386-9621-F85B564E0ACE}" dt="2025-04-27T20:24:38.170" v="189" actId="14100"/>
        <pc:sldMkLst>
          <pc:docMk/>
          <pc:sldMk cId="2318566395" sldId="311"/>
        </pc:sldMkLst>
        <pc:spChg chg="mod">
          <ac:chgData name="Thompson, Noah S" userId="S::nst@iastate.edu::c054f87f-711e-46bb-8497-803af8d7c9e8" providerId="AD" clId="Web-{2292470B-C5C7-B386-9621-F85B564E0ACE}" dt="2025-04-27T20:22:44.429" v="186" actId="14100"/>
          <ac:spMkLst>
            <pc:docMk/>
            <pc:sldMk cId="2318566395" sldId="311"/>
            <ac:spMk id="15" creationId="{5E40C27E-DC87-CB52-A2DD-6B5B1F35BEC6}"/>
          </ac:spMkLst>
        </pc:spChg>
      </pc:sldChg>
      <pc:sldChg chg="ord">
        <pc:chgData name="Thompson, Noah S" userId="S::nst@iastate.edu::c054f87f-711e-46bb-8497-803af8d7c9e8" providerId="AD" clId="Web-{2292470B-C5C7-B386-9621-F85B564E0ACE}" dt="2025-04-27T20:12:33.123" v="75"/>
        <pc:sldMkLst>
          <pc:docMk/>
          <pc:sldMk cId="3839680031" sldId="319"/>
        </pc:sldMkLst>
      </pc:sldChg>
      <pc:sldChg chg="addSp delSp modSp">
        <pc:chgData name="Thompson, Noah S" userId="S::nst@iastate.edu::c054f87f-711e-46bb-8497-803af8d7c9e8" providerId="AD" clId="Web-{2292470B-C5C7-B386-9621-F85B564E0ACE}" dt="2025-04-27T20:10:36.896" v="64" actId="1076"/>
        <pc:sldMkLst>
          <pc:docMk/>
          <pc:sldMk cId="3955286341" sldId="320"/>
        </pc:sldMkLst>
        <pc:graphicFrameChg chg="add mod modGraphic">
          <ac:chgData name="Thompson, Noah S" userId="S::nst@iastate.edu::c054f87f-711e-46bb-8497-803af8d7c9e8" providerId="AD" clId="Web-{2292470B-C5C7-B386-9621-F85B564E0ACE}" dt="2025-04-27T20:09:21.376" v="56" actId="1076"/>
          <ac:graphicFrameMkLst>
            <pc:docMk/>
            <pc:sldMk cId="3955286341" sldId="320"/>
            <ac:graphicFrameMk id="7" creationId="{2B189738-DF91-E2DD-4743-22D3ABC4F8CE}"/>
          </ac:graphicFrameMkLst>
        </pc:graphicFrameChg>
        <pc:picChg chg="add mod">
          <ac:chgData name="Thompson, Noah S" userId="S::nst@iastate.edu::c054f87f-711e-46bb-8497-803af8d7c9e8" providerId="AD" clId="Web-{2292470B-C5C7-B386-9621-F85B564E0ACE}" dt="2025-04-27T20:10:36.896" v="64" actId="1076"/>
          <ac:picMkLst>
            <pc:docMk/>
            <pc:sldMk cId="3955286341" sldId="320"/>
            <ac:picMk id="9" creationId="{F83FE4EF-9D6B-FAF1-960C-42A5E5DA2D58}"/>
          </ac:picMkLst>
        </pc:picChg>
        <pc:picChg chg="add mod">
          <ac:chgData name="Thompson, Noah S" userId="S::nst@iastate.edu::c054f87f-711e-46bb-8497-803af8d7c9e8" providerId="AD" clId="Web-{2292470B-C5C7-B386-9621-F85B564E0ACE}" dt="2025-04-27T20:09:33.798" v="58" actId="1076"/>
          <ac:picMkLst>
            <pc:docMk/>
            <pc:sldMk cId="3955286341" sldId="320"/>
            <ac:picMk id="10" creationId="{A4879E34-3A0F-293E-E1D8-8C6D53F30E75}"/>
          </ac:picMkLst>
        </pc:picChg>
      </pc:sldChg>
    </pc:docChg>
  </pc:docChgLst>
  <pc:docChgLst>
    <pc:chgData name="Stark, Nathan P" userId="S::nastark@iastate.edu::87f04257-d095-4e83-ad3d-2660a2140f93" providerId="AD" clId="Web-{55A0B9B1-BF02-8848-2898-556191E7DC21}"/>
    <pc:docChg chg="modSld sldOrd">
      <pc:chgData name="Stark, Nathan P" userId="S::nastark@iastate.edu::87f04257-d095-4e83-ad3d-2660a2140f93" providerId="AD" clId="Web-{55A0B9B1-BF02-8848-2898-556191E7DC21}" dt="2025-05-07T00:54:11.264" v="16"/>
      <pc:docMkLst>
        <pc:docMk/>
      </pc:docMkLst>
      <pc:sldChg chg="addSp modSp">
        <pc:chgData name="Stark, Nathan P" userId="S::nastark@iastate.edu::87f04257-d095-4e83-ad3d-2660a2140f93" providerId="AD" clId="Web-{55A0B9B1-BF02-8848-2898-556191E7DC21}" dt="2025-05-07T00:51:06.464" v="15" actId="1076"/>
        <pc:sldMkLst>
          <pc:docMk/>
          <pc:sldMk cId="3123787905" sldId="309"/>
        </pc:sldMkLst>
        <pc:spChg chg="add mod">
          <ac:chgData name="Stark, Nathan P" userId="S::nastark@iastate.edu::87f04257-d095-4e83-ad3d-2660a2140f93" providerId="AD" clId="Web-{55A0B9B1-BF02-8848-2898-556191E7DC21}" dt="2025-05-07T00:51:06.464" v="15" actId="1076"/>
          <ac:spMkLst>
            <pc:docMk/>
            <pc:sldMk cId="3123787905" sldId="309"/>
            <ac:spMk id="3" creationId="{62A448A1-7C4A-582A-DB09-C0179F01239E}"/>
          </ac:spMkLst>
        </pc:spChg>
        <pc:graphicFrameChg chg="modGraphic">
          <ac:chgData name="Stark, Nathan P" userId="S::nastark@iastate.edu::87f04257-d095-4e83-ad3d-2660a2140f93" providerId="AD" clId="Web-{55A0B9B1-BF02-8848-2898-556191E7DC21}" dt="2025-05-07T00:51:02.527" v="14"/>
          <ac:graphicFrameMkLst>
            <pc:docMk/>
            <pc:sldMk cId="3123787905" sldId="309"/>
            <ac:graphicFrameMk id="5" creationId="{439EF6EB-D464-AA9F-2106-F5ED4C592085}"/>
          </ac:graphicFrameMkLst>
        </pc:graphicFrameChg>
      </pc:sldChg>
      <pc:sldChg chg="ord">
        <pc:chgData name="Stark, Nathan P" userId="S::nastark@iastate.edu::87f04257-d095-4e83-ad3d-2660a2140f93" providerId="AD" clId="Web-{55A0B9B1-BF02-8848-2898-556191E7DC21}" dt="2025-05-07T00:54:11.264" v="16"/>
        <pc:sldMkLst>
          <pc:docMk/>
          <pc:sldMk cId="3501761289" sldId="312"/>
        </pc:sldMkLst>
      </pc:sldChg>
    </pc:docChg>
  </pc:docChgLst>
  <pc:docChgLst>
    <pc:chgData name="Thompson, Noah S" userId="S::nst@iastate.edu::c054f87f-711e-46bb-8497-803af8d7c9e8" providerId="AD" clId="Web-{6A514320-05F4-C241-A9CC-831D0B70C35A}"/>
    <pc:docChg chg="modSld sldOrd">
      <pc:chgData name="Thompson, Noah S" userId="S::nst@iastate.edu::c054f87f-711e-46bb-8497-803af8d7c9e8" providerId="AD" clId="Web-{6A514320-05F4-C241-A9CC-831D0B70C35A}" dt="2024-12-02T20:10:01.168" v="15"/>
      <pc:docMkLst>
        <pc:docMk/>
      </pc:docMkLst>
      <pc:sldChg chg="modSp">
        <pc:chgData name="Thompson, Noah S" userId="S::nst@iastate.edu::c054f87f-711e-46bb-8497-803af8d7c9e8" providerId="AD" clId="Web-{6A514320-05F4-C241-A9CC-831D0B70C35A}" dt="2024-12-02T20:08:20.196" v="14" actId="1076"/>
        <pc:sldMkLst>
          <pc:docMk/>
          <pc:sldMk cId="593002056" sldId="260"/>
        </pc:sldMkLst>
      </pc:sldChg>
      <pc:sldChg chg="ord">
        <pc:chgData name="Thompson, Noah S" userId="S::nst@iastate.edu::c054f87f-711e-46bb-8497-803af8d7c9e8" providerId="AD" clId="Web-{6A514320-05F4-C241-A9CC-831D0B70C35A}" dt="2024-12-02T20:10:01.168" v="15"/>
        <pc:sldMkLst>
          <pc:docMk/>
          <pc:sldMk cId="1199407071" sldId="288"/>
        </pc:sldMkLst>
      </pc:sldChg>
    </pc:docChg>
  </pc:docChgLst>
  <pc:docChgLst>
    <pc:chgData name="Thompson, Noah S" userId="c054f87f-711e-46bb-8497-803af8d7c9e8" providerId="ADAL" clId="{42EF07CD-7812-4A71-8A4F-3DA67786722C}"/>
    <pc:docChg chg="undo custSel addSld delSld modSld modSection">
      <pc:chgData name="Thompson, Noah S" userId="c054f87f-711e-46bb-8497-803af8d7c9e8" providerId="ADAL" clId="{42EF07CD-7812-4A71-8A4F-3DA67786722C}" dt="2024-12-08T00:25:43.871" v="1618" actId="14100"/>
      <pc:docMkLst>
        <pc:docMk/>
      </pc:docMkLst>
      <pc:sldChg chg="addSp modSp mod modCm">
        <pc:chgData name="Thompson, Noah S" userId="c054f87f-711e-46bb-8497-803af8d7c9e8" providerId="ADAL" clId="{42EF07CD-7812-4A71-8A4F-3DA67786722C}" dt="2024-12-07T23:30:16.732" v="1386" actId="1076"/>
        <pc:sldMkLst>
          <pc:docMk/>
          <pc:sldMk cId="1229335143" sldId="268"/>
        </pc:sldMkLst>
      </pc:sldChg>
      <pc:sldChg chg="addSp modSp mod">
        <pc:chgData name="Thompson, Noah S" userId="c054f87f-711e-46bb-8497-803af8d7c9e8" providerId="ADAL" clId="{42EF07CD-7812-4A71-8A4F-3DA67786722C}" dt="2024-12-07T22:26:15.523" v="1316" actId="20577"/>
        <pc:sldMkLst>
          <pc:docMk/>
          <pc:sldMk cId="2466555523" sldId="270"/>
        </pc:sldMkLst>
      </pc:sldChg>
      <pc:sldChg chg="modSp mod">
        <pc:chgData name="Thompson, Noah S" userId="c054f87f-711e-46bb-8497-803af8d7c9e8" providerId="ADAL" clId="{42EF07CD-7812-4A71-8A4F-3DA67786722C}" dt="2024-12-07T22:26:26.742" v="1318" actId="20577"/>
        <pc:sldMkLst>
          <pc:docMk/>
          <pc:sldMk cId="3660340897" sldId="271"/>
        </pc:sldMkLst>
      </pc:sldChg>
      <pc:sldChg chg="addSp modSp mod">
        <pc:chgData name="Thompson, Noah S" userId="c054f87f-711e-46bb-8497-803af8d7c9e8" providerId="ADAL" clId="{42EF07CD-7812-4A71-8A4F-3DA67786722C}" dt="2024-12-07T22:26:57.889" v="1324" actId="20577"/>
        <pc:sldMkLst>
          <pc:docMk/>
          <pc:sldMk cId="87642991" sldId="272"/>
        </pc:sldMkLst>
      </pc:sldChg>
      <pc:sldChg chg="addSp delSp">
        <pc:chgData name="Thompson, Noah S" userId="c054f87f-711e-46bb-8497-803af8d7c9e8" providerId="ADAL" clId="{42EF07CD-7812-4A71-8A4F-3DA67786722C}" dt="2024-12-07T16:42:14.294" v="73"/>
        <pc:sldMkLst>
          <pc:docMk/>
          <pc:sldMk cId="2233253331" sldId="274"/>
        </pc:sldMkLst>
      </pc:sldChg>
      <pc:sldChg chg="addSp modSp mod">
        <pc:chgData name="Thompson, Noah S" userId="c054f87f-711e-46bb-8497-803af8d7c9e8" providerId="ADAL" clId="{42EF07CD-7812-4A71-8A4F-3DA67786722C}" dt="2024-12-07T23:34:04.572" v="1447" actId="20577"/>
        <pc:sldMkLst>
          <pc:docMk/>
          <pc:sldMk cId="2128839682" sldId="279"/>
        </pc:sldMkLst>
      </pc:sldChg>
      <pc:sldChg chg="addSp delSp modSp mod">
        <pc:chgData name="Thompson, Noah S" userId="c054f87f-711e-46bb-8497-803af8d7c9e8" providerId="ADAL" clId="{42EF07CD-7812-4A71-8A4F-3DA67786722C}" dt="2024-12-07T23:29:45.932" v="1385" actId="1076"/>
        <pc:sldMkLst>
          <pc:docMk/>
          <pc:sldMk cId="3309149357" sldId="280"/>
        </pc:sldMkLst>
      </pc:sldChg>
      <pc:sldChg chg="modSp mod">
        <pc:chgData name="Thompson, Noah S" userId="c054f87f-711e-46bb-8497-803af8d7c9e8" providerId="ADAL" clId="{42EF07CD-7812-4A71-8A4F-3DA67786722C}" dt="2024-12-07T23:01:18.194" v="1376" actId="20577"/>
        <pc:sldMkLst>
          <pc:docMk/>
          <pc:sldMk cId="1526418155" sldId="282"/>
        </pc:sldMkLst>
      </pc:sldChg>
      <pc:sldChg chg="addSp delSp modSp">
        <pc:chgData name="Thompson, Noah S" userId="c054f87f-711e-46bb-8497-803af8d7c9e8" providerId="ADAL" clId="{42EF07CD-7812-4A71-8A4F-3DA67786722C}" dt="2024-12-07T16:14:49.864" v="70" actId="14100"/>
        <pc:sldMkLst>
          <pc:docMk/>
          <pc:sldMk cId="1950253017" sldId="283"/>
        </pc:sldMkLst>
      </pc:sldChg>
      <pc:sldChg chg="addSp delSp">
        <pc:chgData name="Thompson, Noah S" userId="c054f87f-711e-46bb-8497-803af8d7c9e8" providerId="ADAL" clId="{42EF07CD-7812-4A71-8A4F-3DA67786722C}" dt="2024-12-07T17:16:00.163" v="80"/>
        <pc:sldMkLst>
          <pc:docMk/>
          <pc:sldMk cId="1098730975" sldId="284"/>
        </pc:sldMkLst>
      </pc:sldChg>
      <pc:sldChg chg="addSp delSp modSp mod">
        <pc:chgData name="Thompson, Noah S" userId="c054f87f-711e-46bb-8497-803af8d7c9e8" providerId="ADAL" clId="{42EF07CD-7812-4A71-8A4F-3DA67786722C}" dt="2024-12-08T00:10:20.360" v="1615" actId="20577"/>
        <pc:sldMkLst>
          <pc:docMk/>
          <pc:sldMk cId="2256116913" sldId="294"/>
        </pc:sldMkLst>
      </pc:sldChg>
      <pc:sldChg chg="modSp">
        <pc:chgData name="Thompson, Noah S" userId="c054f87f-711e-46bb-8497-803af8d7c9e8" providerId="ADAL" clId="{42EF07CD-7812-4A71-8A4F-3DA67786722C}" dt="2024-12-07T18:37:26.211" v="93"/>
        <pc:sldMkLst>
          <pc:docMk/>
          <pc:sldMk cId="2656577456" sldId="295"/>
        </pc:sldMkLst>
      </pc:sldChg>
      <pc:sldChg chg="addSp modSp mod">
        <pc:chgData name="Thompson, Noah S" userId="c054f87f-711e-46bb-8497-803af8d7c9e8" providerId="ADAL" clId="{42EF07CD-7812-4A71-8A4F-3DA67786722C}" dt="2024-12-07T23:34:10.925" v="1451" actId="20577"/>
        <pc:sldMkLst>
          <pc:docMk/>
          <pc:sldMk cId="248147579" sldId="296"/>
        </pc:sldMkLst>
      </pc:sldChg>
      <pc:sldChg chg="modSp mod">
        <pc:chgData name="Thompson, Noah S" userId="c054f87f-711e-46bb-8497-803af8d7c9e8" providerId="ADAL" clId="{42EF07CD-7812-4A71-8A4F-3DA67786722C}" dt="2024-12-07T23:50:55.486" v="1593" actId="20577"/>
        <pc:sldMkLst>
          <pc:docMk/>
          <pc:sldMk cId="4281049632" sldId="297"/>
        </pc:sldMkLst>
      </pc:sldChg>
      <pc:sldChg chg="modSp mod">
        <pc:chgData name="Thompson, Noah S" userId="c054f87f-711e-46bb-8497-803af8d7c9e8" providerId="ADAL" clId="{42EF07CD-7812-4A71-8A4F-3DA67786722C}" dt="2024-12-07T22:56:38.796" v="1374" actId="20577"/>
        <pc:sldMkLst>
          <pc:docMk/>
          <pc:sldMk cId="3484449964" sldId="299"/>
        </pc:sldMkLst>
      </pc:sldChg>
      <pc:sldChg chg="addSp delSp modSp new add del mod modClrScheme chgLayout">
        <pc:chgData name="Thompson, Noah S" userId="c054f87f-711e-46bb-8497-803af8d7c9e8" providerId="ADAL" clId="{42EF07CD-7812-4A71-8A4F-3DA67786722C}" dt="2024-12-08T00:25:43.871" v="1618" actId="14100"/>
        <pc:sldMkLst>
          <pc:docMk/>
          <pc:sldMk cId="999944976" sldId="300"/>
        </pc:sldMkLst>
      </pc:sldChg>
      <pc:sldChg chg="new del">
        <pc:chgData name="Thompson, Noah S" userId="c054f87f-711e-46bb-8497-803af8d7c9e8" providerId="ADAL" clId="{42EF07CD-7812-4A71-8A4F-3DA67786722C}" dt="2024-12-07T21:47:46.225" v="587" actId="47"/>
        <pc:sldMkLst>
          <pc:docMk/>
          <pc:sldMk cId="575908824" sldId="301"/>
        </pc:sldMkLst>
      </pc:sldChg>
      <pc:sldChg chg="delSp modSp add mod">
        <pc:chgData name="Thompson, Noah S" userId="c054f87f-711e-46bb-8497-803af8d7c9e8" providerId="ADAL" clId="{42EF07CD-7812-4A71-8A4F-3DA67786722C}" dt="2024-12-07T21:48:40.283" v="611" actId="122"/>
        <pc:sldMkLst>
          <pc:docMk/>
          <pc:sldMk cId="967622484" sldId="301"/>
        </pc:sldMkLst>
      </pc:sldChg>
    </pc:docChg>
  </pc:docChgLst>
  <pc:docChgLst>
    <pc:chgData name="Thompson, Noah S" userId="S::nst@iastate.edu::c054f87f-711e-46bb-8497-803af8d7c9e8" providerId="AD" clId="Web-{A8FAD22C-5D74-9A84-FCB9-F49EFBD55F0D}"/>
    <pc:docChg chg="addSld modSld sldOrd modSection">
      <pc:chgData name="Thompson, Noah S" userId="S::nst@iastate.edu::c054f87f-711e-46bb-8497-803af8d7c9e8" providerId="AD" clId="Web-{A8FAD22C-5D74-9A84-FCB9-F49EFBD55F0D}" dt="2025-05-07T00:08:57.680" v="218" actId="20577"/>
      <pc:docMkLst>
        <pc:docMk/>
      </pc:docMkLst>
      <pc:sldChg chg="modSp ord">
        <pc:chgData name="Thompson, Noah S" userId="S::nst@iastate.edu::c054f87f-711e-46bb-8497-803af8d7c9e8" providerId="AD" clId="Web-{A8FAD22C-5D74-9A84-FCB9-F49EFBD55F0D}" dt="2025-05-07T00:08:57.680" v="218" actId="20577"/>
        <pc:sldMkLst>
          <pc:docMk/>
          <pc:sldMk cId="2233253331" sldId="274"/>
        </pc:sldMkLst>
        <pc:spChg chg="mod">
          <ac:chgData name="Thompson, Noah S" userId="S::nst@iastate.edu::c054f87f-711e-46bb-8497-803af8d7c9e8" providerId="AD" clId="Web-{A8FAD22C-5D74-9A84-FCB9-F49EFBD55F0D}" dt="2025-05-07T00:08:57.680" v="218" actId="20577"/>
          <ac:spMkLst>
            <pc:docMk/>
            <pc:sldMk cId="2233253331" sldId="274"/>
            <ac:spMk id="2" creationId="{15B31EBA-F2C6-08F7-DDA3-4AE1CE754CA9}"/>
          </ac:spMkLst>
        </pc:spChg>
      </pc:sldChg>
      <pc:sldChg chg="ord">
        <pc:chgData name="Thompson, Noah S" userId="S::nst@iastate.edu::c054f87f-711e-46bb-8497-803af8d7c9e8" providerId="AD" clId="Web-{A8FAD22C-5D74-9A84-FCB9-F49EFBD55F0D}" dt="2025-05-07T00:05:40.610" v="207"/>
        <pc:sldMkLst>
          <pc:docMk/>
          <pc:sldMk cId="2791955360" sldId="278"/>
        </pc:sldMkLst>
      </pc:sldChg>
      <pc:sldChg chg="modSp">
        <pc:chgData name="Thompson, Noah S" userId="S::nst@iastate.edu::c054f87f-711e-46bb-8497-803af8d7c9e8" providerId="AD" clId="Web-{A8FAD22C-5D74-9A84-FCB9-F49EFBD55F0D}" dt="2025-05-06T23:41:11.184" v="4" actId="20577"/>
        <pc:sldMkLst>
          <pc:docMk/>
          <pc:sldMk cId="4231643633" sldId="304"/>
        </pc:sldMkLst>
        <pc:spChg chg="mod">
          <ac:chgData name="Thompson, Noah S" userId="S::nst@iastate.edu::c054f87f-711e-46bb-8497-803af8d7c9e8" providerId="AD" clId="Web-{A8FAD22C-5D74-9A84-FCB9-F49EFBD55F0D}" dt="2025-05-06T23:41:11.184" v="4" actId="20577"/>
          <ac:spMkLst>
            <pc:docMk/>
            <pc:sldMk cId="4231643633" sldId="304"/>
            <ac:spMk id="3" creationId="{9BB67BA8-2E4B-ED4F-0748-EA34DB9DD02A}"/>
          </ac:spMkLst>
        </pc:spChg>
      </pc:sldChg>
      <pc:sldChg chg="addSp delSp modSp new ord">
        <pc:chgData name="Thompson, Noah S" userId="S::nst@iastate.edu::c054f87f-711e-46bb-8497-803af8d7c9e8" providerId="AD" clId="Web-{A8FAD22C-5D74-9A84-FCB9-F49EFBD55F0D}" dt="2025-05-06T23:49:41.498" v="35"/>
        <pc:sldMkLst>
          <pc:docMk/>
          <pc:sldMk cId="589254786" sldId="327"/>
        </pc:sldMkLst>
        <pc:spChg chg="mod">
          <ac:chgData name="Thompson, Noah S" userId="S::nst@iastate.edu::c054f87f-711e-46bb-8497-803af8d7c9e8" providerId="AD" clId="Web-{A8FAD22C-5D74-9A84-FCB9-F49EFBD55F0D}" dt="2025-05-06T23:48:24.495" v="33" actId="20577"/>
          <ac:spMkLst>
            <pc:docMk/>
            <pc:sldMk cId="589254786" sldId="327"/>
            <ac:spMk id="2" creationId="{95A7D22D-1EB4-FCAB-5314-F0B4485491CE}"/>
          </ac:spMkLst>
        </pc:spChg>
      </pc:sldChg>
      <pc:sldChg chg="addSp delSp modSp new">
        <pc:chgData name="Thompson, Noah S" userId="S::nst@iastate.edu::c054f87f-711e-46bb-8497-803af8d7c9e8" providerId="AD" clId="Web-{A8FAD22C-5D74-9A84-FCB9-F49EFBD55F0D}" dt="2025-05-06T23:57:48.014" v="179" actId="20577"/>
        <pc:sldMkLst>
          <pc:docMk/>
          <pc:sldMk cId="3487168033" sldId="328"/>
        </pc:sldMkLst>
        <pc:spChg chg="mod">
          <ac:chgData name="Thompson, Noah S" userId="S::nst@iastate.edu::c054f87f-711e-46bb-8497-803af8d7c9e8" providerId="AD" clId="Web-{A8FAD22C-5D74-9A84-FCB9-F49EFBD55F0D}" dt="2025-05-06T23:57:48.014" v="179" actId="20577"/>
          <ac:spMkLst>
            <pc:docMk/>
            <pc:sldMk cId="3487168033" sldId="328"/>
            <ac:spMk id="2" creationId="{0998D0FB-18DA-3761-062E-2A5D4F697AB0}"/>
          </ac:spMkLst>
        </pc:spChg>
        <pc:graphicFrameChg chg="add mod modGraphic">
          <ac:chgData name="Thompson, Noah S" userId="S::nst@iastate.edu::c054f87f-711e-46bb-8497-803af8d7c9e8" providerId="AD" clId="Web-{A8FAD22C-5D74-9A84-FCB9-F49EFBD55F0D}" dt="2025-05-06T23:55:28.088" v="145"/>
          <ac:graphicFrameMkLst>
            <pc:docMk/>
            <pc:sldMk cId="3487168033" sldId="328"/>
            <ac:graphicFrameMk id="10" creationId="{A6C261A8-F232-B4CC-6434-989595B794C8}"/>
          </ac:graphicFrameMkLst>
        </pc:graphicFrameChg>
        <pc:picChg chg="add mod ord">
          <ac:chgData name="Thompson, Noah S" userId="S::nst@iastate.edu::c054f87f-711e-46bb-8497-803af8d7c9e8" providerId="AD" clId="Web-{A8FAD22C-5D74-9A84-FCB9-F49EFBD55F0D}" dt="2025-05-06T23:57:13.091" v="167" actId="1076"/>
          <ac:picMkLst>
            <pc:docMk/>
            <pc:sldMk cId="3487168033" sldId="328"/>
            <ac:picMk id="8" creationId="{FD92764A-3F9E-3AB5-8BD9-F54361C55384}"/>
          </ac:picMkLst>
        </pc:picChg>
        <pc:picChg chg="add mod ord">
          <ac:chgData name="Thompson, Noah S" userId="S::nst@iastate.edu::c054f87f-711e-46bb-8497-803af8d7c9e8" providerId="AD" clId="Web-{A8FAD22C-5D74-9A84-FCB9-F49EFBD55F0D}" dt="2025-05-06T23:57:26.139" v="168" actId="1076"/>
          <ac:picMkLst>
            <pc:docMk/>
            <pc:sldMk cId="3487168033" sldId="328"/>
            <ac:picMk id="9" creationId="{EB5C429C-28DD-97DB-4D62-65BCAB2116DB}"/>
          </ac:picMkLst>
        </pc:picChg>
        <pc:picChg chg="add mod">
          <ac:chgData name="Thompson, Noah S" userId="S::nst@iastate.edu::c054f87f-711e-46bb-8497-803af8d7c9e8" providerId="AD" clId="Web-{A8FAD22C-5D74-9A84-FCB9-F49EFBD55F0D}" dt="2025-05-06T23:56:26.840" v="156" actId="1076"/>
          <ac:picMkLst>
            <pc:docMk/>
            <pc:sldMk cId="3487168033" sldId="328"/>
            <ac:picMk id="11" creationId="{A41C8C89-C7D0-4F9E-584A-1C8D0B608290}"/>
          </ac:picMkLst>
        </pc:picChg>
      </pc:sldChg>
      <pc:sldChg chg="addSp delSp modSp new ord">
        <pc:chgData name="Thompson, Noah S" userId="S::nst@iastate.edu::c054f87f-711e-46bb-8497-803af8d7c9e8" providerId="AD" clId="Web-{A8FAD22C-5D74-9A84-FCB9-F49EFBD55F0D}" dt="2025-05-07T00:00:18.037" v="206"/>
        <pc:sldMkLst>
          <pc:docMk/>
          <pc:sldMk cId="1210566273" sldId="329"/>
        </pc:sldMkLst>
        <pc:spChg chg="mod">
          <ac:chgData name="Thompson, Noah S" userId="S::nst@iastate.edu::c054f87f-711e-46bb-8497-803af8d7c9e8" providerId="AD" clId="Web-{A8FAD22C-5D74-9A84-FCB9-F49EFBD55F0D}" dt="2025-05-07T00:00:15.708" v="205" actId="20577"/>
          <ac:spMkLst>
            <pc:docMk/>
            <pc:sldMk cId="1210566273" sldId="329"/>
            <ac:spMk id="2" creationId="{AF6B1017-85DD-42FF-8ED6-4C2DD971588D}"/>
          </ac:spMkLst>
        </pc:spChg>
      </pc:sldChg>
    </pc:docChg>
  </pc:docChgLst>
  <pc:docChgLst>
    <pc:chgData name="Thompson, Noah S" userId="S::nst@iastate.edu::c054f87f-711e-46bb-8497-803af8d7c9e8" providerId="AD" clId="Web-{EE3212BE-E634-5598-EF12-154155B2FA43}"/>
    <pc:docChg chg="modSld">
      <pc:chgData name="Thompson, Noah S" userId="S::nst@iastate.edu::c054f87f-711e-46bb-8497-803af8d7c9e8" providerId="AD" clId="Web-{EE3212BE-E634-5598-EF12-154155B2FA43}" dt="2025-05-06T22:26:11.047" v="13" actId="20577"/>
      <pc:docMkLst>
        <pc:docMk/>
      </pc:docMkLst>
      <pc:sldChg chg="modSp">
        <pc:chgData name="Thompson, Noah S" userId="S::nst@iastate.edu::c054f87f-711e-46bb-8497-803af8d7c9e8" providerId="AD" clId="Web-{EE3212BE-E634-5598-EF12-154155B2FA43}" dt="2025-05-06T22:26:11.047" v="13" actId="20577"/>
        <pc:sldMkLst>
          <pc:docMk/>
          <pc:sldMk cId="2318566395" sldId="311"/>
        </pc:sldMkLst>
        <pc:spChg chg="mod">
          <ac:chgData name="Thompson, Noah S" userId="S::nst@iastate.edu::c054f87f-711e-46bb-8497-803af8d7c9e8" providerId="AD" clId="Web-{EE3212BE-E634-5598-EF12-154155B2FA43}" dt="2025-05-06T22:26:11.047" v="13" actId="20577"/>
          <ac:spMkLst>
            <pc:docMk/>
            <pc:sldMk cId="2318566395" sldId="311"/>
            <ac:spMk id="15" creationId="{5E40C27E-DC87-CB52-A2DD-6B5B1F35BEC6}"/>
          </ac:spMkLst>
        </pc:spChg>
      </pc:sldChg>
    </pc:docChg>
  </pc:docChgLst>
  <pc:docChgLst>
    <pc:chgData name="Shenouda, Ibram" userId="S::ibram@iastate.edu::71a18ce6-7260-4fca-8d78-90212576eb4f" providerId="AD" clId="Web-{63425BAD-7E9A-7111-545E-863E52BB9DEA}"/>
    <pc:docChg chg="modSld sldOrd">
      <pc:chgData name="Shenouda, Ibram" userId="S::ibram@iastate.edu::71a18ce6-7260-4fca-8d78-90212576eb4f" providerId="AD" clId="Web-{63425BAD-7E9A-7111-545E-863E52BB9DEA}" dt="2024-12-02T21:48:21.315" v="557" actId="20577"/>
      <pc:docMkLst>
        <pc:docMk/>
      </pc:docMkLst>
      <pc:sldChg chg="modSp">
        <pc:chgData name="Shenouda, Ibram" userId="S::ibram@iastate.edu::71a18ce6-7260-4fca-8d78-90212576eb4f" providerId="AD" clId="Web-{63425BAD-7E9A-7111-545E-863E52BB9DEA}" dt="2024-12-02T21:08:40.013" v="100" actId="20577"/>
        <pc:sldMkLst>
          <pc:docMk/>
          <pc:sldMk cId="1229335143" sldId="268"/>
        </pc:sldMkLst>
      </pc:sldChg>
      <pc:sldChg chg="modSp">
        <pc:chgData name="Shenouda, Ibram" userId="S::ibram@iastate.edu::71a18ce6-7260-4fca-8d78-90212576eb4f" providerId="AD" clId="Web-{63425BAD-7E9A-7111-545E-863E52BB9DEA}" dt="2024-12-02T21:25:02.774" v="279" actId="20577"/>
        <pc:sldMkLst>
          <pc:docMk/>
          <pc:sldMk cId="2466555523" sldId="270"/>
        </pc:sldMkLst>
      </pc:sldChg>
      <pc:sldChg chg="modSp ord">
        <pc:chgData name="Shenouda, Ibram" userId="S::ibram@iastate.edu::71a18ce6-7260-4fca-8d78-90212576eb4f" providerId="AD" clId="Web-{63425BAD-7E9A-7111-545E-863E52BB9DEA}" dt="2024-12-02T21:26:04.243" v="302" actId="20577"/>
        <pc:sldMkLst>
          <pc:docMk/>
          <pc:sldMk cId="87642991" sldId="272"/>
        </pc:sldMkLst>
      </pc:sldChg>
      <pc:sldChg chg="modSp">
        <pc:chgData name="Shenouda, Ibram" userId="S::ibram@iastate.edu::71a18ce6-7260-4fca-8d78-90212576eb4f" providerId="AD" clId="Web-{63425BAD-7E9A-7111-545E-863E52BB9DEA}" dt="2024-12-02T21:12:06.090" v="139" actId="20577"/>
        <pc:sldMkLst>
          <pc:docMk/>
          <pc:sldMk cId="2854866563" sldId="273"/>
        </pc:sldMkLst>
      </pc:sldChg>
      <pc:sldChg chg="modSp">
        <pc:chgData name="Shenouda, Ibram" userId="S::ibram@iastate.edu::71a18ce6-7260-4fca-8d78-90212576eb4f" providerId="AD" clId="Web-{63425BAD-7E9A-7111-545E-863E52BB9DEA}" dt="2024-12-02T21:30:57.226" v="315" actId="20577"/>
        <pc:sldMkLst>
          <pc:docMk/>
          <pc:sldMk cId="4060095724" sldId="275"/>
        </pc:sldMkLst>
      </pc:sldChg>
      <pc:sldChg chg="modSp">
        <pc:chgData name="Shenouda, Ibram" userId="S::ibram@iastate.edu::71a18ce6-7260-4fca-8d78-90212576eb4f" providerId="AD" clId="Web-{63425BAD-7E9A-7111-545E-863E52BB9DEA}" dt="2024-12-02T21:31:44.226" v="331" actId="20577"/>
        <pc:sldMkLst>
          <pc:docMk/>
          <pc:sldMk cId="2193147333" sldId="276"/>
        </pc:sldMkLst>
      </pc:sldChg>
      <pc:sldChg chg="modSp">
        <pc:chgData name="Shenouda, Ibram" userId="S::ibram@iastate.edu::71a18ce6-7260-4fca-8d78-90212576eb4f" providerId="AD" clId="Web-{63425BAD-7E9A-7111-545E-863E52BB9DEA}" dt="2024-12-02T21:38:25.333" v="471" actId="20577"/>
        <pc:sldMkLst>
          <pc:docMk/>
          <pc:sldMk cId="757112479" sldId="277"/>
        </pc:sldMkLst>
      </pc:sldChg>
      <pc:sldChg chg="delSp modSp">
        <pc:chgData name="Shenouda, Ibram" userId="S::ibram@iastate.edu::71a18ce6-7260-4fca-8d78-90212576eb4f" providerId="AD" clId="Web-{63425BAD-7E9A-7111-545E-863E52BB9DEA}" dt="2024-12-02T21:35:51.459" v="407" actId="20577"/>
        <pc:sldMkLst>
          <pc:docMk/>
          <pc:sldMk cId="2791955360" sldId="278"/>
        </pc:sldMkLst>
      </pc:sldChg>
      <pc:sldChg chg="modSp ord">
        <pc:chgData name="Shenouda, Ibram" userId="S::ibram@iastate.edu::71a18ce6-7260-4fca-8d78-90212576eb4f" providerId="AD" clId="Web-{63425BAD-7E9A-7111-545E-863E52BB9DEA}" dt="2024-12-02T21:22:58.462" v="230" actId="20577"/>
        <pc:sldMkLst>
          <pc:docMk/>
          <pc:sldMk cId="3569629093" sldId="287"/>
        </pc:sldMkLst>
      </pc:sldChg>
      <pc:sldChg chg="modSp">
        <pc:chgData name="Shenouda, Ibram" userId="S::ibram@iastate.edu::71a18ce6-7260-4fca-8d78-90212576eb4f" providerId="AD" clId="Web-{63425BAD-7E9A-7111-545E-863E52BB9DEA}" dt="2024-12-02T21:34:19.225" v="334" actId="20577"/>
        <pc:sldMkLst>
          <pc:docMk/>
          <pc:sldMk cId="1199407071" sldId="288"/>
        </pc:sldMkLst>
      </pc:sldChg>
      <pc:sldChg chg="delSp modSp">
        <pc:chgData name="Shenouda, Ibram" userId="S::ibram@iastate.edu::71a18ce6-7260-4fca-8d78-90212576eb4f" providerId="AD" clId="Web-{63425BAD-7E9A-7111-545E-863E52BB9DEA}" dt="2024-12-02T21:37:07.271" v="433" actId="14100"/>
        <pc:sldMkLst>
          <pc:docMk/>
          <pc:sldMk cId="1196128393" sldId="290"/>
        </pc:sldMkLst>
      </pc:sldChg>
      <pc:sldChg chg="modSp">
        <pc:chgData name="Shenouda, Ibram" userId="S::ibram@iastate.edu::71a18ce6-7260-4fca-8d78-90212576eb4f" providerId="AD" clId="Web-{63425BAD-7E9A-7111-545E-863E52BB9DEA}" dt="2024-12-02T21:48:21.315" v="557" actId="20577"/>
        <pc:sldMkLst>
          <pc:docMk/>
          <pc:sldMk cId="3857518966" sldId="291"/>
        </pc:sldMkLst>
      </pc:sldChg>
    </pc:docChg>
  </pc:docChgLst>
  <pc:docChgLst>
    <pc:chgData name="Custis, William P" userId="S::wpcustis@iastate.edu::e8ad6bbc-5112-4594-96f7-ec94b4a3c4c0" providerId="AD" clId="Web-{7D897095-6DC9-B86E-9A39-E8D9AC609158}"/>
    <pc:docChg chg="addSld delSld modSld sldOrd modSection">
      <pc:chgData name="Custis, William P" userId="S::wpcustis@iastate.edu::e8ad6bbc-5112-4594-96f7-ec94b4a3c4c0" providerId="AD" clId="Web-{7D897095-6DC9-B86E-9A39-E8D9AC609158}" dt="2025-04-24T20:29:10.884" v="16" actId="20577"/>
      <pc:docMkLst>
        <pc:docMk/>
      </pc:docMkLst>
      <pc:sldChg chg="ord">
        <pc:chgData name="Custis, William P" userId="S::wpcustis@iastate.edu::e8ad6bbc-5112-4594-96f7-ec94b4a3c4c0" providerId="AD" clId="Web-{7D897095-6DC9-B86E-9A39-E8D9AC609158}" dt="2025-04-24T20:11:40.163" v="0"/>
        <pc:sldMkLst>
          <pc:docMk/>
          <pc:sldMk cId="3660340897" sldId="271"/>
        </pc:sldMkLst>
      </pc:sldChg>
      <pc:sldChg chg="modSp add replId">
        <pc:chgData name="Custis, William P" userId="S::wpcustis@iastate.edu::e8ad6bbc-5112-4594-96f7-ec94b4a3c4c0" providerId="AD" clId="Web-{7D897095-6DC9-B86E-9A39-E8D9AC609158}" dt="2025-04-24T20:28:38.055" v="13" actId="20577"/>
        <pc:sldMkLst>
          <pc:docMk/>
          <pc:sldMk cId="861558738" sldId="314"/>
        </pc:sldMkLst>
      </pc:sldChg>
      <pc:sldChg chg="delSp modSp new del">
        <pc:chgData name="Custis, William P" userId="S::wpcustis@iastate.edu::e8ad6bbc-5112-4594-96f7-ec94b4a3c4c0" providerId="AD" clId="Web-{7D897095-6DC9-B86E-9A39-E8D9AC609158}" dt="2025-04-24T20:28:27.774" v="4"/>
        <pc:sldMkLst>
          <pc:docMk/>
          <pc:sldMk cId="3658079401" sldId="314"/>
        </pc:sldMkLst>
      </pc:sldChg>
      <pc:sldChg chg="modSp add ord replId">
        <pc:chgData name="Custis, William P" userId="S::wpcustis@iastate.edu::e8ad6bbc-5112-4594-96f7-ec94b4a3c4c0" providerId="AD" clId="Web-{7D897095-6DC9-B86E-9A39-E8D9AC609158}" dt="2025-04-24T20:29:10.884" v="16" actId="20577"/>
        <pc:sldMkLst>
          <pc:docMk/>
          <pc:sldMk cId="179414068" sldId="315"/>
        </pc:sldMkLst>
      </pc:sldChg>
    </pc:docChg>
  </pc:docChgLst>
  <pc:docChgLst>
    <pc:chgData name="Shenouda, Ibram" userId="71a18ce6-7260-4fca-8d78-90212576eb4f" providerId="ADAL" clId="{21264167-7C12-44BA-AB02-B8B0E88F62CE}"/>
    <pc:docChg chg="undo custSel modSld sldOrd">
      <pc:chgData name="Shenouda, Ibram" userId="71a18ce6-7260-4fca-8d78-90212576eb4f" providerId="ADAL" clId="{21264167-7C12-44BA-AB02-B8B0E88F62CE}" dt="2024-12-09T03:50:02.306" v="63" actId="1076"/>
      <pc:docMkLst>
        <pc:docMk/>
      </pc:docMkLst>
      <pc:sldChg chg="modSp mod ord modCm">
        <pc:chgData name="Shenouda, Ibram" userId="71a18ce6-7260-4fca-8d78-90212576eb4f" providerId="ADAL" clId="{21264167-7C12-44BA-AB02-B8B0E88F62CE}" dt="2024-12-09T03:01:05.784" v="24" actId="20577"/>
        <pc:sldMkLst>
          <pc:docMk/>
          <pc:sldMk cId="1229335143" sldId="268"/>
        </pc:sldMkLst>
      </pc:sldChg>
      <pc:sldChg chg="modSp mod">
        <pc:chgData name="Shenouda, Ibram" userId="71a18ce6-7260-4fca-8d78-90212576eb4f" providerId="ADAL" clId="{21264167-7C12-44BA-AB02-B8B0E88F62CE}" dt="2024-12-09T02:52:05.629" v="1" actId="1076"/>
        <pc:sldMkLst>
          <pc:docMk/>
          <pc:sldMk cId="3660340897" sldId="271"/>
        </pc:sldMkLst>
      </pc:sldChg>
      <pc:sldChg chg="addSp delSp modSp mod">
        <pc:chgData name="Shenouda, Ibram" userId="71a18ce6-7260-4fca-8d78-90212576eb4f" providerId="ADAL" clId="{21264167-7C12-44BA-AB02-B8B0E88F62CE}" dt="2024-12-09T03:41:19.179" v="33" actId="1076"/>
        <pc:sldMkLst>
          <pc:docMk/>
          <pc:sldMk cId="2791955360" sldId="278"/>
        </pc:sldMkLst>
      </pc:sldChg>
      <pc:sldChg chg="addSp delSp modSp mod">
        <pc:chgData name="Shenouda, Ibram" userId="71a18ce6-7260-4fca-8d78-90212576eb4f" providerId="ADAL" clId="{21264167-7C12-44BA-AB02-B8B0E88F62CE}" dt="2024-12-09T03:50:02.306" v="63" actId="1076"/>
        <pc:sldMkLst>
          <pc:docMk/>
          <pc:sldMk cId="3309149357" sldId="280"/>
        </pc:sldMkLst>
      </pc:sldChg>
      <pc:sldChg chg="addSp delSp modSp mod">
        <pc:chgData name="Shenouda, Ibram" userId="71a18ce6-7260-4fca-8d78-90212576eb4f" providerId="ADAL" clId="{21264167-7C12-44BA-AB02-B8B0E88F62CE}" dt="2024-12-09T03:42:23.222" v="39" actId="1076"/>
        <pc:sldMkLst>
          <pc:docMk/>
          <pc:sldMk cId="1199407071" sldId="288"/>
        </pc:sldMkLst>
      </pc:sldChg>
      <pc:sldChg chg="modSp mod">
        <pc:chgData name="Shenouda, Ibram" userId="71a18ce6-7260-4fca-8d78-90212576eb4f" providerId="ADAL" clId="{21264167-7C12-44BA-AB02-B8B0E88F62CE}" dt="2024-12-09T03:48:17.256" v="50" actId="14734"/>
        <pc:sldMkLst>
          <pc:docMk/>
          <pc:sldMk cId="2656577456" sldId="295"/>
        </pc:sldMkLst>
      </pc:sldChg>
    </pc:docChg>
  </pc:docChgLst>
  <pc:docChgLst>
    <pc:chgData name="Thompson, Noah S" userId="S::nst@iastate.edu::c054f87f-711e-46bb-8497-803af8d7c9e8" providerId="AD" clId="Web-{41022AA6-7B33-53F6-A7E5-6F6675252DFB}"/>
    <pc:docChg chg="sldOrd">
      <pc:chgData name="Thompson, Noah S" userId="S::nst@iastate.edu::c054f87f-711e-46bb-8497-803af8d7c9e8" providerId="AD" clId="Web-{41022AA6-7B33-53F6-A7E5-6F6675252DFB}" dt="2025-04-26T23:14:12.639" v="2"/>
      <pc:docMkLst>
        <pc:docMk/>
      </pc:docMkLst>
      <pc:sldChg chg="ord">
        <pc:chgData name="Thompson, Noah S" userId="S::nst@iastate.edu::c054f87f-711e-46bb-8497-803af8d7c9e8" providerId="AD" clId="Web-{41022AA6-7B33-53F6-A7E5-6F6675252DFB}" dt="2025-04-26T23:11:30.273" v="0"/>
        <pc:sldMkLst>
          <pc:docMk/>
          <pc:sldMk cId="1229335143" sldId="268"/>
        </pc:sldMkLst>
      </pc:sldChg>
      <pc:sldChg chg="ord">
        <pc:chgData name="Thompson, Noah S" userId="S::nst@iastate.edu::c054f87f-711e-46bb-8497-803af8d7c9e8" providerId="AD" clId="Web-{41022AA6-7B33-53F6-A7E5-6F6675252DFB}" dt="2025-04-26T23:14:12.639" v="2"/>
        <pc:sldMkLst>
          <pc:docMk/>
          <pc:sldMk cId="2128839682" sldId="279"/>
        </pc:sldMkLst>
      </pc:sldChg>
      <pc:sldChg chg="ord">
        <pc:chgData name="Thompson, Noah S" userId="S::nst@iastate.edu::c054f87f-711e-46bb-8497-803af8d7c9e8" providerId="AD" clId="Web-{41022AA6-7B33-53F6-A7E5-6F6675252DFB}" dt="2025-04-26T23:14:11.233" v="1"/>
        <pc:sldMkLst>
          <pc:docMk/>
          <pc:sldMk cId="3730956914" sldId="313"/>
        </pc:sldMkLst>
      </pc:sldChg>
    </pc:docChg>
  </pc:docChgLst>
  <pc:docChgLst>
    <pc:chgData name="Nathan" userId="87f04257-d095-4e83-ad3d-2660a2140f93" providerId="ADAL" clId="{EE7A0D50-6F72-45FE-B55B-2584A1E86473}"/>
    <pc:docChg chg="delSld modSld modSection">
      <pc:chgData name="Nathan" userId="87f04257-d095-4e83-ad3d-2660a2140f93" providerId="ADAL" clId="{EE7A0D50-6F72-45FE-B55B-2584A1E86473}" dt="2025-04-27T19:19:53.123" v="126" actId="2696"/>
      <pc:docMkLst>
        <pc:docMk/>
      </pc:docMkLst>
      <pc:sldChg chg="modSp mod">
        <pc:chgData name="Nathan" userId="87f04257-d095-4e83-ad3d-2660a2140f93" providerId="ADAL" clId="{EE7A0D50-6F72-45FE-B55B-2584A1E86473}" dt="2025-04-27T19:19:39.576" v="125" actId="20577"/>
        <pc:sldMkLst>
          <pc:docMk/>
          <pc:sldMk cId="26800748" sldId="270"/>
        </pc:sldMkLst>
        <pc:spChg chg="mod">
          <ac:chgData name="Nathan" userId="87f04257-d095-4e83-ad3d-2660a2140f93" providerId="ADAL" clId="{EE7A0D50-6F72-45FE-B55B-2584A1E86473}" dt="2025-04-27T19:19:39.576" v="125" actId="20577"/>
          <ac:spMkLst>
            <pc:docMk/>
            <pc:sldMk cId="26800748" sldId="270"/>
            <ac:spMk id="2" creationId="{7AD75671-868D-AA72-5178-6CE4EAA6A3A3}"/>
          </ac:spMkLst>
        </pc:spChg>
      </pc:sldChg>
      <pc:sldChg chg="modSp del mod">
        <pc:chgData name="Nathan" userId="87f04257-d095-4e83-ad3d-2660a2140f93" providerId="ADAL" clId="{EE7A0D50-6F72-45FE-B55B-2584A1E86473}" dt="2025-04-27T19:19:53.123" v="126" actId="2696"/>
        <pc:sldMkLst>
          <pc:docMk/>
          <pc:sldMk cId="87642991" sldId="272"/>
        </pc:sldMkLst>
      </pc:sldChg>
      <pc:sldChg chg="addSp modSp mod">
        <pc:chgData name="Nathan" userId="87f04257-d095-4e83-ad3d-2660a2140f93" providerId="ADAL" clId="{EE7A0D50-6F72-45FE-B55B-2584A1E86473}" dt="2025-04-27T19:19:24.214" v="120" actId="20577"/>
        <pc:sldMkLst>
          <pc:docMk/>
          <pc:sldMk cId="2128839682" sldId="279"/>
        </pc:sldMkLst>
        <pc:spChg chg="mod">
          <ac:chgData name="Nathan" userId="87f04257-d095-4e83-ad3d-2660a2140f93" providerId="ADAL" clId="{EE7A0D50-6F72-45FE-B55B-2584A1E86473}" dt="2025-04-27T19:19:24.214" v="120" actId="20577"/>
          <ac:spMkLst>
            <pc:docMk/>
            <pc:sldMk cId="2128839682" sldId="279"/>
            <ac:spMk id="2" creationId="{D8C59838-FEF1-8AE7-4516-8C736AE81968}"/>
          </ac:spMkLst>
        </pc:spChg>
        <pc:picChg chg="add mod">
          <ac:chgData name="Nathan" userId="87f04257-d095-4e83-ad3d-2660a2140f93" providerId="ADAL" clId="{EE7A0D50-6F72-45FE-B55B-2584A1E86473}" dt="2025-04-27T19:17:44.815" v="48" actId="1076"/>
          <ac:picMkLst>
            <pc:docMk/>
            <pc:sldMk cId="2128839682" sldId="279"/>
            <ac:picMk id="4" creationId="{472A74F7-8F33-4B0A-9702-40CE65D9BB0A}"/>
          </ac:picMkLst>
        </pc:picChg>
        <pc:picChg chg="mod">
          <ac:chgData name="Nathan" userId="87f04257-d095-4e83-ad3d-2660a2140f93" providerId="ADAL" clId="{EE7A0D50-6F72-45FE-B55B-2584A1E86473}" dt="2025-04-27T19:17:24.056" v="41" actId="1076"/>
          <ac:picMkLst>
            <pc:docMk/>
            <pc:sldMk cId="2128839682" sldId="279"/>
            <ac:picMk id="5" creationId="{2608D269-BB29-4651-8452-1E3583B7F0F1}"/>
          </ac:picMkLst>
        </pc:picChg>
        <pc:picChg chg="mod">
          <ac:chgData name="Nathan" userId="87f04257-d095-4e83-ad3d-2660a2140f93" providerId="ADAL" clId="{EE7A0D50-6F72-45FE-B55B-2584A1E86473}" dt="2025-04-27T19:17:50.441" v="51" actId="1076"/>
          <ac:picMkLst>
            <pc:docMk/>
            <pc:sldMk cId="2128839682" sldId="279"/>
            <ac:picMk id="6" creationId="{C54F5FDF-D834-E0A5-A181-3AA2D5CB7A4E}"/>
          </ac:picMkLst>
        </pc:picChg>
        <pc:picChg chg="mod">
          <ac:chgData name="Nathan" userId="87f04257-d095-4e83-ad3d-2660a2140f93" providerId="ADAL" clId="{EE7A0D50-6F72-45FE-B55B-2584A1E86473}" dt="2025-04-27T19:17:03.073" v="32" actId="1076"/>
          <ac:picMkLst>
            <pc:docMk/>
            <pc:sldMk cId="2128839682" sldId="279"/>
            <ac:picMk id="8" creationId="{22BFEC4A-5072-41ED-BD4D-8AB4AB9FB3FE}"/>
          </ac:picMkLst>
        </pc:picChg>
        <pc:picChg chg="mod">
          <ac:chgData name="Nathan" userId="87f04257-d095-4e83-ad3d-2660a2140f93" providerId="ADAL" clId="{EE7A0D50-6F72-45FE-B55B-2584A1E86473}" dt="2025-04-27T19:17:25.791" v="43" actId="1076"/>
          <ac:picMkLst>
            <pc:docMk/>
            <pc:sldMk cId="2128839682" sldId="279"/>
            <ac:picMk id="15" creationId="{C825D06C-91F4-87ED-1B4E-606C04F80EC9}"/>
          </ac:picMkLst>
        </pc:picChg>
      </pc:sldChg>
    </pc:docChg>
  </pc:docChgLst>
  <pc:docChgLst>
    <pc:chgData name="Shenouda, Ibram" userId="71a18ce6-7260-4fca-8d78-90212576eb4f" providerId="ADAL" clId="{0A7F40DC-61F3-4CEE-A1C2-8E75ED4C9320}"/>
    <pc:docChg chg="undo custSel modSld sldOrd">
      <pc:chgData name="Shenouda, Ibram" userId="71a18ce6-7260-4fca-8d78-90212576eb4f" providerId="ADAL" clId="{0A7F40DC-61F3-4CEE-A1C2-8E75ED4C9320}" dt="2025-05-07T02:42:24.974" v="51" actId="1035"/>
      <pc:docMkLst>
        <pc:docMk/>
      </pc:docMkLst>
      <pc:sldChg chg="modSp mod">
        <pc:chgData name="Shenouda, Ibram" userId="71a18ce6-7260-4fca-8d78-90212576eb4f" providerId="ADAL" clId="{0A7F40DC-61F3-4CEE-A1C2-8E75ED4C9320}" dt="2025-05-07T02:36:12.059" v="6" actId="20577"/>
        <pc:sldMkLst>
          <pc:docMk/>
          <pc:sldMk cId="593002056" sldId="260"/>
        </pc:sldMkLst>
        <pc:spChg chg="mod">
          <ac:chgData name="Shenouda, Ibram" userId="71a18ce6-7260-4fca-8d78-90212576eb4f" providerId="ADAL" clId="{0A7F40DC-61F3-4CEE-A1C2-8E75ED4C9320}" dt="2025-05-07T02:36:12.059" v="6" actId="20577"/>
          <ac:spMkLst>
            <pc:docMk/>
            <pc:sldMk cId="593002056" sldId="260"/>
            <ac:spMk id="7" creationId="{00000000-0000-0000-0000-000000000000}"/>
          </ac:spMkLst>
        </pc:spChg>
      </pc:sldChg>
      <pc:sldChg chg="ord">
        <pc:chgData name="Shenouda, Ibram" userId="71a18ce6-7260-4fca-8d78-90212576eb4f" providerId="ADAL" clId="{0A7F40DC-61F3-4CEE-A1C2-8E75ED4C9320}" dt="2025-05-07T02:14:01.175" v="2"/>
        <pc:sldMkLst>
          <pc:docMk/>
          <pc:sldMk cId="2233253331" sldId="274"/>
        </pc:sldMkLst>
      </pc:sldChg>
      <pc:sldChg chg="modSp mod ord">
        <pc:chgData name="Shenouda, Ibram" userId="71a18ce6-7260-4fca-8d78-90212576eb4f" providerId="ADAL" clId="{0A7F40DC-61F3-4CEE-A1C2-8E75ED4C9320}" dt="2025-05-07T02:40:15.160" v="46" actId="20577"/>
        <pc:sldMkLst>
          <pc:docMk/>
          <pc:sldMk cId="231058546" sldId="305"/>
        </pc:sldMkLst>
        <pc:spChg chg="mod">
          <ac:chgData name="Shenouda, Ibram" userId="71a18ce6-7260-4fca-8d78-90212576eb4f" providerId="ADAL" clId="{0A7F40DC-61F3-4CEE-A1C2-8E75ED4C9320}" dt="2025-05-07T02:40:15.160" v="46" actId="20577"/>
          <ac:spMkLst>
            <pc:docMk/>
            <pc:sldMk cId="231058546" sldId="305"/>
            <ac:spMk id="3" creationId="{91AC5B08-5889-41F9-D05C-05CD6F9C5D1B}"/>
          </ac:spMkLst>
        </pc:spChg>
      </pc:sldChg>
      <pc:sldChg chg="modSp mod">
        <pc:chgData name="Shenouda, Ibram" userId="71a18ce6-7260-4fca-8d78-90212576eb4f" providerId="ADAL" clId="{0A7F40DC-61F3-4CEE-A1C2-8E75ED4C9320}" dt="2025-05-07T02:42:24.974" v="51" actId="1035"/>
        <pc:sldMkLst>
          <pc:docMk/>
          <pc:sldMk cId="136661763" sldId="306"/>
        </pc:sldMkLst>
        <pc:spChg chg="mod">
          <ac:chgData name="Shenouda, Ibram" userId="71a18ce6-7260-4fca-8d78-90212576eb4f" providerId="ADAL" clId="{0A7F40DC-61F3-4CEE-A1C2-8E75ED4C9320}" dt="2025-05-07T02:42:24.974" v="51" actId="1035"/>
          <ac:spMkLst>
            <pc:docMk/>
            <pc:sldMk cId="136661763" sldId="306"/>
            <ac:spMk id="3" creationId="{E5CC1AEB-802F-E94F-EB24-D802839FC5E6}"/>
          </ac:spMkLst>
        </pc:spChg>
      </pc:sldChg>
      <pc:sldChg chg="modSp mod">
        <pc:chgData name="Shenouda, Ibram" userId="71a18ce6-7260-4fca-8d78-90212576eb4f" providerId="ADAL" clId="{0A7F40DC-61F3-4CEE-A1C2-8E75ED4C9320}" dt="2025-05-07T02:16:34.594" v="5" actId="1076"/>
        <pc:sldMkLst>
          <pc:docMk/>
          <pc:sldMk cId="2318566395" sldId="311"/>
        </pc:sldMkLst>
        <pc:picChg chg="mod">
          <ac:chgData name="Shenouda, Ibram" userId="71a18ce6-7260-4fca-8d78-90212576eb4f" providerId="ADAL" clId="{0A7F40DC-61F3-4CEE-A1C2-8E75ED4C9320}" dt="2025-05-07T02:16:32.210" v="4" actId="1076"/>
          <ac:picMkLst>
            <pc:docMk/>
            <pc:sldMk cId="2318566395" sldId="311"/>
            <ac:picMk id="5" creationId="{11BA67C0-409F-42D6-BC0E-CBC05E2F468C}"/>
          </ac:picMkLst>
        </pc:picChg>
        <pc:picChg chg="mod">
          <ac:chgData name="Shenouda, Ibram" userId="71a18ce6-7260-4fca-8d78-90212576eb4f" providerId="ADAL" clId="{0A7F40DC-61F3-4CEE-A1C2-8E75ED4C9320}" dt="2025-05-07T02:16:34.594" v="5" actId="1076"/>
          <ac:picMkLst>
            <pc:docMk/>
            <pc:sldMk cId="2318566395" sldId="311"/>
            <ac:picMk id="6" creationId="{97349959-C82B-4A90-817C-ADE12D14DDDE}"/>
          </ac:picMkLst>
        </pc:picChg>
      </pc:sldChg>
      <pc:sldChg chg="modSp mod">
        <pc:chgData name="Shenouda, Ibram" userId="71a18ce6-7260-4fca-8d78-90212576eb4f" providerId="ADAL" clId="{0A7F40DC-61F3-4CEE-A1C2-8E75ED4C9320}" dt="2025-05-07T02:38:56.034" v="44" actId="5793"/>
        <pc:sldMkLst>
          <pc:docMk/>
          <pc:sldMk cId="1041257286" sldId="316"/>
        </pc:sldMkLst>
        <pc:spChg chg="mod">
          <ac:chgData name="Shenouda, Ibram" userId="71a18ce6-7260-4fca-8d78-90212576eb4f" providerId="ADAL" clId="{0A7F40DC-61F3-4CEE-A1C2-8E75ED4C9320}" dt="2025-05-07T02:38:56.034" v="44" actId="5793"/>
          <ac:spMkLst>
            <pc:docMk/>
            <pc:sldMk cId="1041257286" sldId="316"/>
            <ac:spMk id="2" creationId="{07751752-0631-DA30-6846-B5CFACA9DDF7}"/>
          </ac:spMkLst>
        </pc:spChg>
      </pc:sldChg>
      <pc:sldChg chg="modSp mod">
        <pc:chgData name="Shenouda, Ibram" userId="71a18ce6-7260-4fca-8d78-90212576eb4f" providerId="ADAL" clId="{0A7F40DC-61F3-4CEE-A1C2-8E75ED4C9320}" dt="2025-05-07T02:37:06.576" v="18" actId="5793"/>
        <pc:sldMkLst>
          <pc:docMk/>
          <pc:sldMk cId="1725716306" sldId="317"/>
        </pc:sldMkLst>
        <pc:spChg chg="mod">
          <ac:chgData name="Shenouda, Ibram" userId="71a18ce6-7260-4fca-8d78-90212576eb4f" providerId="ADAL" clId="{0A7F40DC-61F3-4CEE-A1C2-8E75ED4C9320}" dt="2025-05-07T02:37:06.576" v="18" actId="5793"/>
          <ac:spMkLst>
            <pc:docMk/>
            <pc:sldMk cId="1725716306" sldId="317"/>
            <ac:spMk id="3" creationId="{D39A8681-F236-6D09-4CAA-5C5B904571A1}"/>
          </ac:spMkLst>
        </pc:spChg>
      </pc:sldChg>
    </pc:docChg>
  </pc:docChgLst>
  <pc:docChgLst>
    <pc:chgData name="Kono, Ethan I" userId="S::ekono@iastate.edu::cc170e49-42c5-4395-8ebc-df9558b00834" providerId="AD" clId="Web-{7BD46FFC-E2C1-22FE-4281-899AF9EE5E3F}"/>
    <pc:docChg chg="delSld modSld sldOrd modSection">
      <pc:chgData name="Kono, Ethan I" userId="S::ekono@iastate.edu::cc170e49-42c5-4395-8ebc-df9558b00834" providerId="AD" clId="Web-{7BD46FFC-E2C1-22FE-4281-899AF9EE5E3F}" dt="2025-04-27T21:10:18.619" v="580"/>
      <pc:docMkLst>
        <pc:docMk/>
      </pc:docMkLst>
      <pc:sldChg chg="ord">
        <pc:chgData name="Kono, Ethan I" userId="S::ekono@iastate.edu::cc170e49-42c5-4395-8ebc-df9558b00834" providerId="AD" clId="Web-{7BD46FFC-E2C1-22FE-4281-899AF9EE5E3F}" dt="2025-04-27T20:43:34.326" v="452"/>
        <pc:sldMkLst>
          <pc:docMk/>
          <pc:sldMk cId="2791955360" sldId="278"/>
        </pc:sldMkLst>
      </pc:sldChg>
      <pc:sldChg chg="modSp">
        <pc:chgData name="Kono, Ethan I" userId="S::ekono@iastate.edu::cc170e49-42c5-4395-8ebc-df9558b00834" providerId="AD" clId="Web-{7BD46FFC-E2C1-22FE-4281-899AF9EE5E3F}" dt="2025-04-27T20:30:28.067" v="451" actId="20577"/>
        <pc:sldMkLst>
          <pc:docMk/>
          <pc:sldMk cId="4281049632" sldId="297"/>
        </pc:sldMkLst>
        <pc:spChg chg="mod">
          <ac:chgData name="Kono, Ethan I" userId="S::ekono@iastate.edu::cc170e49-42c5-4395-8ebc-df9558b00834" providerId="AD" clId="Web-{7BD46FFC-E2C1-22FE-4281-899AF9EE5E3F}" dt="2025-04-27T20:30:28.067" v="451" actId="20577"/>
          <ac:spMkLst>
            <pc:docMk/>
            <pc:sldMk cId="4281049632" sldId="297"/>
            <ac:spMk id="6" creationId="{60E3F55C-ABF3-4206-927C-E7C364439E8C}"/>
          </ac:spMkLst>
        </pc:spChg>
      </pc:sldChg>
      <pc:sldChg chg="modSp">
        <pc:chgData name="Kono, Ethan I" userId="S::ekono@iastate.edu::cc170e49-42c5-4395-8ebc-df9558b00834" providerId="AD" clId="Web-{7BD46FFC-E2C1-22FE-4281-899AF9EE5E3F}" dt="2025-04-27T21:10:18.619" v="580"/>
        <pc:sldMkLst>
          <pc:docMk/>
          <pc:sldMk cId="3123787905" sldId="309"/>
        </pc:sldMkLst>
        <pc:graphicFrameChg chg="mod modGraphic">
          <ac:chgData name="Kono, Ethan I" userId="S::ekono@iastate.edu::cc170e49-42c5-4395-8ebc-df9558b00834" providerId="AD" clId="Web-{7BD46FFC-E2C1-22FE-4281-899AF9EE5E3F}" dt="2025-04-27T21:10:18.619" v="580"/>
          <ac:graphicFrameMkLst>
            <pc:docMk/>
            <pc:sldMk cId="3123787905" sldId="309"/>
            <ac:graphicFrameMk id="5" creationId="{439EF6EB-D464-AA9F-2106-F5ED4C592085}"/>
          </ac:graphicFrameMkLst>
        </pc:graphicFrameChg>
      </pc:sldChg>
      <pc:sldChg chg="addSp delSp modSp mod modClrScheme chgLayout">
        <pc:chgData name="Kono, Ethan I" userId="S::ekono@iastate.edu::cc170e49-42c5-4395-8ebc-df9558b00834" providerId="AD" clId="Web-{7BD46FFC-E2C1-22FE-4281-899AF9EE5E3F}" dt="2025-04-27T20:29:49.349" v="430" actId="1076"/>
        <pc:sldMkLst>
          <pc:docMk/>
          <pc:sldMk cId="3501761289" sldId="312"/>
        </pc:sldMkLst>
        <pc:spChg chg="mod">
          <ac:chgData name="Kono, Ethan I" userId="S::ekono@iastate.edu::cc170e49-42c5-4395-8ebc-df9558b00834" providerId="AD" clId="Web-{7BD46FFC-E2C1-22FE-4281-899AF9EE5E3F}" dt="2025-04-27T20:29:02.959" v="422"/>
          <ac:spMkLst>
            <pc:docMk/>
            <pc:sldMk cId="3501761289" sldId="312"/>
            <ac:spMk id="2" creationId="{E317AE09-3978-1B1C-71BA-E8AC619D8F62}"/>
          </ac:spMkLst>
        </pc:spChg>
        <pc:spChg chg="mod">
          <ac:chgData name="Kono, Ethan I" userId="S::ekono@iastate.edu::cc170e49-42c5-4395-8ebc-df9558b00834" providerId="AD" clId="Web-{7BD46FFC-E2C1-22FE-4281-899AF9EE5E3F}" dt="2025-04-27T20:29:02.959" v="422"/>
          <ac:spMkLst>
            <pc:docMk/>
            <pc:sldMk cId="3501761289" sldId="312"/>
            <ac:spMk id="3" creationId="{54C29631-8DAF-46FE-26B5-684834DE231D}"/>
          </ac:spMkLst>
        </pc:spChg>
      </pc:sldChg>
      <pc:sldChg chg="modSp del">
        <pc:chgData name="Kono, Ethan I" userId="S::ekono@iastate.edu::cc170e49-42c5-4395-8ebc-df9558b00834" providerId="AD" clId="Web-{7BD46FFC-E2C1-22FE-4281-899AF9EE5E3F}" dt="2025-04-27T21:04:23.997" v="503"/>
        <pc:sldMkLst>
          <pc:docMk/>
          <pc:sldMk cId="861558738" sldId="314"/>
        </pc:sldMkLst>
      </pc:sldChg>
      <pc:sldChg chg="addSp delSp modSp">
        <pc:chgData name="Kono, Ethan I" userId="S::ekono@iastate.edu::cc170e49-42c5-4395-8ebc-df9558b00834" providerId="AD" clId="Web-{7BD46FFC-E2C1-22FE-4281-899AF9EE5E3F}" dt="2025-04-27T21:03:48.638" v="502" actId="14100"/>
        <pc:sldMkLst>
          <pc:docMk/>
          <pc:sldMk cId="3955286341" sldId="320"/>
        </pc:sldMkLst>
        <pc:graphicFrameChg chg="mod modGraphic">
          <ac:chgData name="Kono, Ethan I" userId="S::ekono@iastate.edu::cc170e49-42c5-4395-8ebc-df9558b00834" providerId="AD" clId="Web-{7BD46FFC-E2C1-22FE-4281-899AF9EE5E3F}" dt="2025-04-27T20:54:14.592" v="472"/>
          <ac:graphicFrameMkLst>
            <pc:docMk/>
            <pc:sldMk cId="3955286341" sldId="320"/>
            <ac:graphicFrameMk id="7" creationId="{2B189738-DF91-E2DD-4743-22D3ABC4F8CE}"/>
          </ac:graphicFrameMkLst>
        </pc:graphicFrameChg>
        <pc:picChg chg="mod">
          <ac:chgData name="Kono, Ethan I" userId="S::ekono@iastate.edu::cc170e49-42c5-4395-8ebc-df9558b00834" providerId="AD" clId="Web-{7BD46FFC-E2C1-22FE-4281-899AF9EE5E3F}" dt="2025-04-27T20:56:04.813" v="483" actId="1076"/>
          <ac:picMkLst>
            <pc:docMk/>
            <pc:sldMk cId="3955286341" sldId="320"/>
            <ac:picMk id="9" creationId="{F83FE4EF-9D6B-FAF1-960C-42A5E5DA2D58}"/>
          </ac:picMkLst>
        </pc:picChg>
        <pc:picChg chg="mod">
          <ac:chgData name="Kono, Ethan I" userId="S::ekono@iastate.edu::cc170e49-42c5-4395-8ebc-df9558b00834" providerId="AD" clId="Web-{7BD46FFC-E2C1-22FE-4281-899AF9EE5E3F}" dt="2025-04-27T20:55:50.001" v="481" actId="1076"/>
          <ac:picMkLst>
            <pc:docMk/>
            <pc:sldMk cId="3955286341" sldId="320"/>
            <ac:picMk id="10" creationId="{A4879E34-3A0F-293E-E1D8-8C6D53F30E75}"/>
          </ac:picMkLst>
        </pc:picChg>
        <pc:picChg chg="add mod">
          <ac:chgData name="Kono, Ethan I" userId="S::ekono@iastate.edu::cc170e49-42c5-4395-8ebc-df9558b00834" providerId="AD" clId="Web-{7BD46FFC-E2C1-22FE-4281-899AF9EE5E3F}" dt="2025-04-27T21:03:48.638" v="502" actId="14100"/>
          <ac:picMkLst>
            <pc:docMk/>
            <pc:sldMk cId="3955286341" sldId="320"/>
            <ac:picMk id="14" creationId="{2B9CAA83-2666-983C-7974-BB8220DB3E90}"/>
          </ac:picMkLst>
        </pc:picChg>
      </pc:sldChg>
    </pc:docChg>
  </pc:docChgLst>
  <pc:docChgLst>
    <pc:chgData name="Thompson, Noah S" userId="S::nst@iastate.edu::c054f87f-711e-46bb-8497-803af8d7c9e8" providerId="AD" clId="Web-{6FD594B3-5DBD-D4A8-8B4E-D1C663BEB085}"/>
    <pc:docChg chg="modSld">
      <pc:chgData name="Thompson, Noah S" userId="S::nst@iastate.edu::c054f87f-711e-46bb-8497-803af8d7c9e8" providerId="AD" clId="Web-{6FD594B3-5DBD-D4A8-8B4E-D1C663BEB085}" dt="2024-12-02T17:46:30.289" v="800" actId="20577"/>
      <pc:docMkLst>
        <pc:docMk/>
      </pc:docMkLst>
      <pc:sldChg chg="addSp modSp">
        <pc:chgData name="Thompson, Noah S" userId="S::nst@iastate.edu::c054f87f-711e-46bb-8497-803af8d7c9e8" providerId="AD" clId="Web-{6FD594B3-5DBD-D4A8-8B4E-D1C663BEB085}" dt="2024-12-02T17:34:06.113" v="760" actId="1076"/>
        <pc:sldMkLst>
          <pc:docMk/>
          <pc:sldMk cId="3660340897" sldId="271"/>
        </pc:sldMkLst>
      </pc:sldChg>
      <pc:sldChg chg="addSp modSp">
        <pc:chgData name="Thompson, Noah S" userId="S::nst@iastate.edu::c054f87f-711e-46bb-8497-803af8d7c9e8" providerId="AD" clId="Web-{6FD594B3-5DBD-D4A8-8B4E-D1C663BEB085}" dt="2024-12-02T17:36:07.554" v="790" actId="1076"/>
        <pc:sldMkLst>
          <pc:docMk/>
          <pc:sldMk cId="2854866563" sldId="273"/>
        </pc:sldMkLst>
      </pc:sldChg>
      <pc:sldChg chg="modSp">
        <pc:chgData name="Thompson, Noah S" userId="S::nst@iastate.edu::c054f87f-711e-46bb-8497-803af8d7c9e8" providerId="AD" clId="Web-{6FD594B3-5DBD-D4A8-8B4E-D1C663BEB085}" dt="2024-12-02T17:46:30.289" v="800" actId="20577"/>
        <pc:sldMkLst>
          <pc:docMk/>
          <pc:sldMk cId="2193147333" sldId="276"/>
        </pc:sldMkLst>
      </pc:sldChg>
      <pc:sldChg chg="modSp">
        <pc:chgData name="Thompson, Noah S" userId="S::nst@iastate.edu::c054f87f-711e-46bb-8497-803af8d7c9e8" providerId="AD" clId="Web-{6FD594B3-5DBD-D4A8-8B4E-D1C663BEB085}" dt="2024-12-02T17:22:17.501" v="203" actId="20577"/>
        <pc:sldMkLst>
          <pc:docMk/>
          <pc:sldMk cId="2128839682" sldId="279"/>
        </pc:sldMkLst>
      </pc:sldChg>
      <pc:sldChg chg="modSp">
        <pc:chgData name="Thompson, Noah S" userId="S::nst@iastate.edu::c054f87f-711e-46bb-8497-803af8d7c9e8" providerId="AD" clId="Web-{6FD594B3-5DBD-D4A8-8B4E-D1C663BEB085}" dt="2024-12-02T17:26:45.961" v="470" actId="20577"/>
        <pc:sldMkLst>
          <pc:docMk/>
          <pc:sldMk cId="1950253017" sldId="283"/>
        </pc:sldMkLst>
      </pc:sldChg>
    </pc:docChg>
  </pc:docChgLst>
  <pc:docChgLst>
    <pc:chgData name="Stark, Nathan P" userId="87f04257-d095-4e83-ad3d-2660a2140f93" providerId="ADAL" clId="{14F269D0-8CB9-41C8-9583-193587469E15}"/>
    <pc:docChg chg="undo custSel modSld">
      <pc:chgData name="Stark, Nathan P" userId="87f04257-d095-4e83-ad3d-2660a2140f93" providerId="ADAL" clId="{14F269D0-8CB9-41C8-9583-193587469E15}" dt="2025-05-07T00:46:19.738" v="365" actId="14100"/>
      <pc:docMkLst>
        <pc:docMk/>
      </pc:docMkLst>
      <pc:sldChg chg="modSp mod">
        <pc:chgData name="Stark, Nathan P" userId="87f04257-d095-4e83-ad3d-2660a2140f93" providerId="ADAL" clId="{14F269D0-8CB9-41C8-9583-193587469E15}" dt="2025-05-07T00:11:02.025" v="349" actId="20577"/>
        <pc:sldMkLst>
          <pc:docMk/>
          <pc:sldMk cId="2233253331" sldId="274"/>
        </pc:sldMkLst>
        <pc:spChg chg="mod">
          <ac:chgData name="Stark, Nathan P" userId="87f04257-d095-4e83-ad3d-2660a2140f93" providerId="ADAL" clId="{14F269D0-8CB9-41C8-9583-193587469E15}" dt="2025-05-07T00:11:02.025" v="349" actId="20577"/>
          <ac:spMkLst>
            <pc:docMk/>
            <pc:sldMk cId="2233253331" sldId="274"/>
            <ac:spMk id="2" creationId="{15B31EBA-F2C6-08F7-DDA3-4AE1CE754CA9}"/>
          </ac:spMkLst>
        </pc:spChg>
      </pc:sldChg>
      <pc:sldChg chg="modSp mod">
        <pc:chgData name="Stark, Nathan P" userId="87f04257-d095-4e83-ad3d-2660a2140f93" providerId="ADAL" clId="{14F269D0-8CB9-41C8-9583-193587469E15}" dt="2025-05-07T00:08:12.798" v="48" actId="20577"/>
        <pc:sldMkLst>
          <pc:docMk/>
          <pc:sldMk cId="1862883442" sldId="303"/>
        </pc:sldMkLst>
        <pc:spChg chg="mod">
          <ac:chgData name="Stark, Nathan P" userId="87f04257-d095-4e83-ad3d-2660a2140f93" providerId="ADAL" clId="{14F269D0-8CB9-41C8-9583-193587469E15}" dt="2025-05-07T00:08:12.798" v="48" actId="20577"/>
          <ac:spMkLst>
            <pc:docMk/>
            <pc:sldMk cId="1862883442" sldId="303"/>
            <ac:spMk id="3" creationId="{541F2A6C-A7FD-D2DE-8BC5-65A925B3472C}"/>
          </ac:spMkLst>
        </pc:spChg>
      </pc:sldChg>
      <pc:sldChg chg="modSp mod">
        <pc:chgData name="Stark, Nathan P" userId="87f04257-d095-4e83-ad3d-2660a2140f93" providerId="ADAL" clId="{14F269D0-8CB9-41C8-9583-193587469E15}" dt="2025-05-07T00:46:19.738" v="365" actId="14100"/>
        <pc:sldMkLst>
          <pc:docMk/>
          <pc:sldMk cId="3123787905" sldId="309"/>
        </pc:sldMkLst>
        <pc:graphicFrameChg chg="mod modGraphic">
          <ac:chgData name="Stark, Nathan P" userId="87f04257-d095-4e83-ad3d-2660a2140f93" providerId="ADAL" clId="{14F269D0-8CB9-41C8-9583-193587469E15}" dt="2025-05-07T00:46:19.738" v="365" actId="14100"/>
          <ac:graphicFrameMkLst>
            <pc:docMk/>
            <pc:sldMk cId="3123787905" sldId="309"/>
            <ac:graphicFrameMk id="5" creationId="{439EF6EB-D464-AA9F-2106-F5ED4C592085}"/>
          </ac:graphicFrameMkLst>
        </pc:graphicFrameChg>
      </pc:sldChg>
    </pc:docChg>
  </pc:docChgLst>
  <pc:docChgLst>
    <pc:chgData name="Eastburn, Nolan S" userId="S::neastbur@iastate.edu::692973d5-3e21-4811-a003-7ce4a89f5782" providerId="AD" clId="Web-{BE859539-F03F-103D-EE66-0EDECC860081}"/>
    <pc:docChg chg="modSld">
      <pc:chgData name="Eastburn, Nolan S" userId="S::neastbur@iastate.edu::692973d5-3e21-4811-a003-7ce4a89f5782" providerId="AD" clId="Web-{BE859539-F03F-103D-EE66-0EDECC860081}" dt="2025-05-07T01:07:17.449" v="826" actId="20577"/>
      <pc:docMkLst>
        <pc:docMk/>
      </pc:docMkLst>
      <pc:sldChg chg="modSp">
        <pc:chgData name="Eastburn, Nolan S" userId="S::neastbur@iastate.edu::692973d5-3e21-4811-a003-7ce4a89f5782" providerId="AD" clId="Web-{BE859539-F03F-103D-EE66-0EDECC860081}" dt="2025-05-07T01:05:39.120" v="799" actId="20577"/>
        <pc:sldMkLst>
          <pc:docMk/>
          <pc:sldMk cId="2791955360" sldId="278"/>
        </pc:sldMkLst>
        <pc:spChg chg="mod">
          <ac:chgData name="Eastburn, Nolan S" userId="S::neastbur@iastate.edu::692973d5-3e21-4811-a003-7ce4a89f5782" providerId="AD" clId="Web-{BE859539-F03F-103D-EE66-0EDECC860081}" dt="2025-05-07T01:05:39.120" v="799" actId="20577"/>
          <ac:spMkLst>
            <pc:docMk/>
            <pc:sldMk cId="2791955360" sldId="278"/>
            <ac:spMk id="2" creationId="{6AE0FB7E-58DF-B27A-69AA-FDFBC3D2E436}"/>
          </ac:spMkLst>
        </pc:spChg>
      </pc:sldChg>
      <pc:sldChg chg="addSp modSp">
        <pc:chgData name="Eastburn, Nolan S" userId="S::neastbur@iastate.edu::692973d5-3e21-4811-a003-7ce4a89f5782" providerId="AD" clId="Web-{BE859539-F03F-103D-EE66-0EDECC860081}" dt="2025-05-07T01:06:31.230" v="816" actId="20577"/>
        <pc:sldMkLst>
          <pc:docMk/>
          <pc:sldMk cId="2128839682" sldId="279"/>
        </pc:sldMkLst>
        <pc:spChg chg="add mod">
          <ac:chgData name="Eastburn, Nolan S" userId="S::neastbur@iastate.edu::692973d5-3e21-4811-a003-7ce4a89f5782" providerId="AD" clId="Web-{BE859539-F03F-103D-EE66-0EDECC860081}" dt="2025-05-07T01:06:31.152" v="812" actId="20577"/>
          <ac:spMkLst>
            <pc:docMk/>
            <pc:sldMk cId="2128839682" sldId="279"/>
            <ac:spMk id="9" creationId="{A295767F-E568-EF86-6AF8-413E1FED4FF2}"/>
          </ac:spMkLst>
        </pc:spChg>
        <pc:spChg chg="add mod">
          <ac:chgData name="Eastburn, Nolan S" userId="S::neastbur@iastate.edu::692973d5-3e21-4811-a003-7ce4a89f5782" providerId="AD" clId="Web-{BE859539-F03F-103D-EE66-0EDECC860081}" dt="2025-05-07T01:06:31.168" v="813" actId="20577"/>
          <ac:spMkLst>
            <pc:docMk/>
            <pc:sldMk cId="2128839682" sldId="279"/>
            <ac:spMk id="11" creationId="{6BC60047-E26C-D7BA-4A9D-E5D12F571EDC}"/>
          </ac:spMkLst>
        </pc:spChg>
        <pc:spChg chg="add mod">
          <ac:chgData name="Eastburn, Nolan S" userId="S::neastbur@iastate.edu::692973d5-3e21-4811-a003-7ce4a89f5782" providerId="AD" clId="Web-{BE859539-F03F-103D-EE66-0EDECC860081}" dt="2025-05-07T01:06:31.183" v="814" actId="20577"/>
          <ac:spMkLst>
            <pc:docMk/>
            <pc:sldMk cId="2128839682" sldId="279"/>
            <ac:spMk id="12" creationId="{1B15B020-538B-FCCA-37E7-111BB7E82AA5}"/>
          </ac:spMkLst>
        </pc:spChg>
        <pc:spChg chg="add mod">
          <ac:chgData name="Eastburn, Nolan S" userId="S::neastbur@iastate.edu::692973d5-3e21-4811-a003-7ce4a89f5782" providerId="AD" clId="Web-{BE859539-F03F-103D-EE66-0EDECC860081}" dt="2025-05-07T01:06:31.214" v="815" actId="20577"/>
          <ac:spMkLst>
            <pc:docMk/>
            <pc:sldMk cId="2128839682" sldId="279"/>
            <ac:spMk id="13" creationId="{CD32E087-F7CF-D635-D5F6-F2D3CF41A835}"/>
          </ac:spMkLst>
        </pc:spChg>
        <pc:spChg chg="add mod">
          <ac:chgData name="Eastburn, Nolan S" userId="S::neastbur@iastate.edu::692973d5-3e21-4811-a003-7ce4a89f5782" providerId="AD" clId="Web-{BE859539-F03F-103D-EE66-0EDECC860081}" dt="2025-05-07T01:06:31.230" v="816" actId="20577"/>
          <ac:spMkLst>
            <pc:docMk/>
            <pc:sldMk cId="2128839682" sldId="279"/>
            <ac:spMk id="14" creationId="{37A8FF12-45AF-3C07-E0F1-D75A33970AD6}"/>
          </ac:spMkLst>
        </pc:spChg>
      </pc:sldChg>
      <pc:sldChg chg="modSp">
        <pc:chgData name="Eastburn, Nolan S" userId="S::neastbur@iastate.edu::692973d5-3e21-4811-a003-7ce4a89f5782" providerId="AD" clId="Web-{BE859539-F03F-103D-EE66-0EDECC860081}" dt="2025-05-07T01:06:47.902" v="824" actId="20577"/>
        <pc:sldMkLst>
          <pc:docMk/>
          <pc:sldMk cId="1199407071" sldId="288"/>
        </pc:sldMkLst>
        <pc:spChg chg="mod">
          <ac:chgData name="Eastburn, Nolan S" userId="S::neastbur@iastate.edu::692973d5-3e21-4811-a003-7ce4a89f5782" providerId="AD" clId="Web-{BE859539-F03F-103D-EE66-0EDECC860081}" dt="2025-05-07T01:06:47.902" v="824" actId="20577"/>
          <ac:spMkLst>
            <pc:docMk/>
            <pc:sldMk cId="1199407071" sldId="288"/>
            <ac:spMk id="2" creationId="{C1CC17C9-2172-ADDC-7CA1-6EE0F08CBC50}"/>
          </ac:spMkLst>
        </pc:spChg>
      </pc:sldChg>
      <pc:sldChg chg="addSp modSp">
        <pc:chgData name="Eastburn, Nolan S" userId="S::neastbur@iastate.edu::692973d5-3e21-4811-a003-7ce4a89f5782" providerId="AD" clId="Web-{BE859539-F03F-103D-EE66-0EDECC860081}" dt="2025-05-07T01:07:17.449" v="826" actId="20577"/>
        <pc:sldMkLst>
          <pc:docMk/>
          <pc:sldMk cId="1196128393" sldId="290"/>
        </pc:sldMkLst>
        <pc:spChg chg="add mod">
          <ac:chgData name="Eastburn, Nolan S" userId="S::neastbur@iastate.edu::692973d5-3e21-4811-a003-7ce4a89f5782" providerId="AD" clId="Web-{BE859539-F03F-103D-EE66-0EDECC860081}" dt="2025-05-07T01:07:17.449" v="826" actId="20577"/>
          <ac:spMkLst>
            <pc:docMk/>
            <pc:sldMk cId="1196128393" sldId="290"/>
            <ac:spMk id="5" creationId="{65E07B16-7C87-2B6B-6554-2F2A6CF33E68}"/>
          </ac:spMkLst>
        </pc:spChg>
        <pc:graphicFrameChg chg="ord">
          <ac:chgData name="Eastburn, Nolan S" userId="S::neastbur@iastate.edu::692973d5-3e21-4811-a003-7ce4a89f5782" providerId="AD" clId="Web-{BE859539-F03F-103D-EE66-0EDECC860081}" dt="2025-05-07T01:07:13.902" v="825"/>
          <ac:graphicFrameMkLst>
            <pc:docMk/>
            <pc:sldMk cId="1196128393" sldId="290"/>
            <ac:graphicFrameMk id="6" creationId="{ED60CAF0-870F-449D-9E47-34542631DB91}"/>
          </ac:graphicFrameMkLst>
        </pc:graphicFrameChg>
      </pc:sldChg>
      <pc:sldChg chg="addSp delSp modSp">
        <pc:chgData name="Eastburn, Nolan S" userId="S::neastbur@iastate.edu::692973d5-3e21-4811-a003-7ce4a89f5782" providerId="AD" clId="Web-{BE859539-F03F-103D-EE66-0EDECC860081}" dt="2025-05-07T01:02:03.025" v="778" actId="20577"/>
        <pc:sldMkLst>
          <pc:docMk/>
          <pc:sldMk cId="4281049632" sldId="297"/>
        </pc:sldMkLst>
        <pc:spChg chg="mod">
          <ac:chgData name="Eastburn, Nolan S" userId="S::neastbur@iastate.edu::692973d5-3e21-4811-a003-7ce4a89f5782" providerId="AD" clId="Web-{BE859539-F03F-103D-EE66-0EDECC860081}" dt="2025-05-07T01:02:03.025" v="778" actId="20577"/>
          <ac:spMkLst>
            <pc:docMk/>
            <pc:sldMk cId="4281049632" sldId="297"/>
            <ac:spMk id="6" creationId="{60E3F55C-ABF3-4206-927C-E7C364439E8C}"/>
          </ac:spMkLst>
        </pc:spChg>
        <pc:picChg chg="add del mod">
          <ac:chgData name="Eastburn, Nolan S" userId="S::neastbur@iastate.edu::692973d5-3e21-4811-a003-7ce4a89f5782" providerId="AD" clId="Web-{BE859539-F03F-103D-EE66-0EDECC860081}" dt="2025-05-07T00:47:19.206" v="565"/>
          <ac:picMkLst>
            <pc:docMk/>
            <pc:sldMk cId="4281049632" sldId="297"/>
            <ac:picMk id="2" creationId="{B6DF5DFF-6BEA-A55B-A42A-B563D0E8785F}"/>
          </ac:picMkLst>
        </pc:picChg>
      </pc:sldChg>
      <pc:sldChg chg="modSp">
        <pc:chgData name="Eastburn, Nolan S" userId="S::neastbur@iastate.edu::692973d5-3e21-4811-a003-7ce4a89f5782" providerId="AD" clId="Web-{BE859539-F03F-103D-EE66-0EDECC860081}" dt="2025-05-07T01:05:49.433" v="801" actId="20577"/>
        <pc:sldMkLst>
          <pc:docMk/>
          <pc:sldMk cId="1862883442" sldId="303"/>
        </pc:sldMkLst>
        <pc:spChg chg="mod">
          <ac:chgData name="Eastburn, Nolan S" userId="S::neastbur@iastate.edu::692973d5-3e21-4811-a003-7ce4a89f5782" providerId="AD" clId="Web-{BE859539-F03F-103D-EE66-0EDECC860081}" dt="2025-05-07T01:05:49.433" v="801" actId="20577"/>
          <ac:spMkLst>
            <pc:docMk/>
            <pc:sldMk cId="1862883442" sldId="303"/>
            <ac:spMk id="3" creationId="{541F2A6C-A7FD-D2DE-8BC5-65A925B3472C}"/>
          </ac:spMkLst>
        </pc:spChg>
      </pc:sldChg>
      <pc:sldChg chg="modSp">
        <pc:chgData name="Eastburn, Nolan S" userId="S::neastbur@iastate.edu::692973d5-3e21-4811-a003-7ce4a89f5782" providerId="AD" clId="Web-{BE859539-F03F-103D-EE66-0EDECC860081}" dt="2025-05-07T01:05:53.308" v="803" actId="20577"/>
        <pc:sldMkLst>
          <pc:docMk/>
          <pc:sldMk cId="4231643633" sldId="304"/>
        </pc:sldMkLst>
        <pc:spChg chg="mod">
          <ac:chgData name="Eastburn, Nolan S" userId="S::neastbur@iastate.edu::692973d5-3e21-4811-a003-7ce4a89f5782" providerId="AD" clId="Web-{BE859539-F03F-103D-EE66-0EDECC860081}" dt="2025-05-07T01:05:53.308" v="803" actId="20577"/>
          <ac:spMkLst>
            <pc:docMk/>
            <pc:sldMk cId="4231643633" sldId="304"/>
            <ac:spMk id="3" creationId="{9BB67BA8-2E4B-ED4F-0748-EA34DB9DD02A}"/>
          </ac:spMkLst>
        </pc:spChg>
        <pc:picChg chg="mod">
          <ac:chgData name="Eastburn, Nolan S" userId="S::neastbur@iastate.edu::692973d5-3e21-4811-a003-7ce4a89f5782" providerId="AD" clId="Web-{BE859539-F03F-103D-EE66-0EDECC860081}" dt="2025-05-07T01:03:35.854" v="779"/>
          <ac:picMkLst>
            <pc:docMk/>
            <pc:sldMk cId="4231643633" sldId="304"/>
            <ac:picMk id="7" creationId="{2B8DA7E3-B018-1875-6D24-673146C1E363}"/>
          </ac:picMkLst>
        </pc:picChg>
      </pc:sldChg>
      <pc:sldChg chg="addSp modSp">
        <pc:chgData name="Eastburn, Nolan S" userId="S::neastbur@iastate.edu::692973d5-3e21-4811-a003-7ce4a89f5782" providerId="AD" clId="Web-{BE859539-F03F-103D-EE66-0EDECC860081}" dt="2025-05-07T01:06:10.152" v="805" actId="20577"/>
        <pc:sldMkLst>
          <pc:docMk/>
          <pc:sldMk cId="3823811579" sldId="307"/>
        </pc:sldMkLst>
        <pc:spChg chg="add mod">
          <ac:chgData name="Eastburn, Nolan S" userId="S::neastbur@iastate.edu::692973d5-3e21-4811-a003-7ce4a89f5782" providerId="AD" clId="Web-{BE859539-F03F-103D-EE66-0EDECC860081}" dt="2025-05-07T01:06:10.136" v="804" actId="20577"/>
          <ac:spMkLst>
            <pc:docMk/>
            <pc:sldMk cId="3823811579" sldId="307"/>
            <ac:spMk id="6" creationId="{CAA94B51-E313-A579-D530-9D3C742DFCFE}"/>
          </ac:spMkLst>
        </pc:spChg>
        <pc:spChg chg="add mod">
          <ac:chgData name="Eastburn, Nolan S" userId="S::neastbur@iastate.edu::692973d5-3e21-4811-a003-7ce4a89f5782" providerId="AD" clId="Web-{BE859539-F03F-103D-EE66-0EDECC860081}" dt="2025-05-07T01:06:10.152" v="805" actId="20577"/>
          <ac:spMkLst>
            <pc:docMk/>
            <pc:sldMk cId="3823811579" sldId="307"/>
            <ac:spMk id="9" creationId="{AB58512F-3853-34ED-9808-0DA08ECB36F7}"/>
          </ac:spMkLst>
        </pc:spChg>
      </pc:sldChg>
      <pc:sldChg chg="delSp">
        <pc:chgData name="Eastburn, Nolan S" userId="S::neastbur@iastate.edu::692973d5-3e21-4811-a003-7ce4a89f5782" providerId="AD" clId="Web-{BE859539-F03F-103D-EE66-0EDECC860081}" dt="2025-05-07T00:51:32.723" v="638"/>
        <pc:sldMkLst>
          <pc:docMk/>
          <pc:sldMk cId="3501761289" sldId="312"/>
        </pc:sldMkLst>
        <pc:spChg chg="del">
          <ac:chgData name="Eastburn, Nolan S" userId="S::neastbur@iastate.edu::692973d5-3e21-4811-a003-7ce4a89f5782" providerId="AD" clId="Web-{BE859539-F03F-103D-EE66-0EDECC860081}" dt="2025-05-07T00:51:32.723" v="638"/>
          <ac:spMkLst>
            <pc:docMk/>
            <pc:sldMk cId="3501761289" sldId="312"/>
            <ac:spMk id="7" creationId="{8DD38370-B1FC-22CB-7753-F33D42A3A220}"/>
          </ac:spMkLst>
        </pc:spChg>
        <pc:picChg chg="del">
          <ac:chgData name="Eastburn, Nolan S" userId="S::neastbur@iastate.edu::692973d5-3e21-4811-a003-7ce4a89f5782" providerId="AD" clId="Web-{BE859539-F03F-103D-EE66-0EDECC860081}" dt="2025-05-07T00:51:31.208" v="637"/>
          <ac:picMkLst>
            <pc:docMk/>
            <pc:sldMk cId="3501761289" sldId="312"/>
            <ac:picMk id="5" creationId="{43CF5427-57D6-840B-6221-1AB2E39A95C2}"/>
          </ac:picMkLst>
        </pc:picChg>
      </pc:sldChg>
      <pc:sldChg chg="addSp modSp">
        <pc:chgData name="Eastburn, Nolan S" userId="S::neastbur@iastate.edu::692973d5-3e21-4811-a003-7ce4a89f5782" providerId="AD" clId="Web-{BE859539-F03F-103D-EE66-0EDECC860081}" dt="2025-05-07T01:06:19.902" v="809" actId="20577"/>
        <pc:sldMkLst>
          <pc:docMk/>
          <pc:sldMk cId="3730956914" sldId="313"/>
        </pc:sldMkLst>
        <pc:spChg chg="add mod">
          <ac:chgData name="Eastburn, Nolan S" userId="S::neastbur@iastate.edu::692973d5-3e21-4811-a003-7ce4a89f5782" providerId="AD" clId="Web-{BE859539-F03F-103D-EE66-0EDECC860081}" dt="2025-05-07T01:06:19.902" v="809" actId="20577"/>
          <ac:spMkLst>
            <pc:docMk/>
            <pc:sldMk cId="3730956914" sldId="313"/>
            <ac:spMk id="6" creationId="{C81D7B4B-C330-4BC0-5B6F-DEA7641FA711}"/>
          </ac:spMkLst>
        </pc:spChg>
      </pc:sldChg>
      <pc:sldChg chg="addSp delSp modSp">
        <pc:chgData name="Eastburn, Nolan S" userId="S::neastbur@iastate.edu::692973d5-3e21-4811-a003-7ce4a89f5782" providerId="AD" clId="Web-{BE859539-F03F-103D-EE66-0EDECC860081}" dt="2025-05-07T01:06:34.839" v="818" actId="20577"/>
        <pc:sldMkLst>
          <pc:docMk/>
          <pc:sldMk cId="1041257286" sldId="316"/>
        </pc:sldMkLst>
        <pc:spChg chg="mod">
          <ac:chgData name="Eastburn, Nolan S" userId="S::neastbur@iastate.edu::692973d5-3e21-4811-a003-7ce4a89f5782" providerId="AD" clId="Web-{BE859539-F03F-103D-EE66-0EDECC860081}" dt="2025-05-07T01:06:34.824" v="817" actId="20577"/>
          <ac:spMkLst>
            <pc:docMk/>
            <pc:sldMk cId="1041257286" sldId="316"/>
            <ac:spMk id="6" creationId="{56C4D3D3-3E54-B85A-1952-75AA851199AE}"/>
          </ac:spMkLst>
        </pc:spChg>
        <pc:spChg chg="mod">
          <ac:chgData name="Eastburn, Nolan S" userId="S::neastbur@iastate.edu::692973d5-3e21-4811-a003-7ce4a89f5782" providerId="AD" clId="Web-{BE859539-F03F-103D-EE66-0EDECC860081}" dt="2025-05-07T01:06:34.839" v="818" actId="20577"/>
          <ac:spMkLst>
            <pc:docMk/>
            <pc:sldMk cId="1041257286" sldId="316"/>
            <ac:spMk id="7" creationId="{40E3BDA7-4004-FFFE-09D7-6D352248E919}"/>
          </ac:spMkLst>
        </pc:spChg>
        <pc:picChg chg="del">
          <ac:chgData name="Eastburn, Nolan S" userId="S::neastbur@iastate.edu::692973d5-3e21-4811-a003-7ce4a89f5782" providerId="AD" clId="Web-{BE859539-F03F-103D-EE66-0EDECC860081}" dt="2025-05-07T00:44:15.174" v="502"/>
          <ac:picMkLst>
            <pc:docMk/>
            <pc:sldMk cId="1041257286" sldId="316"/>
            <ac:picMk id="4" creationId="{DBFD46CF-A875-614B-B4F7-70D3F0A495D7}"/>
          </ac:picMkLst>
        </pc:picChg>
        <pc:picChg chg="add mod">
          <ac:chgData name="Eastburn, Nolan S" userId="S::neastbur@iastate.edu::692973d5-3e21-4811-a003-7ce4a89f5782" providerId="AD" clId="Web-{BE859539-F03F-103D-EE66-0EDECC860081}" dt="2025-05-07T00:44:20.080" v="506" actId="1076"/>
          <ac:picMkLst>
            <pc:docMk/>
            <pc:sldMk cId="1041257286" sldId="316"/>
            <ac:picMk id="8" creationId="{B18EF19D-77A6-6EE6-80BF-4FED01FCE3B9}"/>
          </ac:picMkLst>
        </pc:picChg>
      </pc:sldChg>
      <pc:sldChg chg="addSp modSp">
        <pc:chgData name="Eastburn, Nolan S" userId="S::neastbur@iastate.edu::692973d5-3e21-4811-a003-7ce4a89f5782" providerId="AD" clId="Web-{BE859539-F03F-103D-EE66-0EDECC860081}" dt="2025-05-07T01:06:24.121" v="811" actId="20577"/>
        <pc:sldMkLst>
          <pc:docMk/>
          <pc:sldMk cId="1725716306" sldId="317"/>
        </pc:sldMkLst>
        <pc:spChg chg="mod">
          <ac:chgData name="Eastburn, Nolan S" userId="S::neastbur@iastate.edu::692973d5-3e21-4811-a003-7ce4a89f5782" providerId="AD" clId="Web-{BE859539-F03F-103D-EE66-0EDECC860081}" dt="2025-05-07T01:06:24.105" v="810" actId="20577"/>
          <ac:spMkLst>
            <pc:docMk/>
            <pc:sldMk cId="1725716306" sldId="317"/>
            <ac:spMk id="6" creationId="{FEE7B652-20D6-65E1-E5CA-373A4CD9C80C}"/>
          </ac:spMkLst>
        </pc:spChg>
        <pc:spChg chg="mod">
          <ac:chgData name="Eastburn, Nolan S" userId="S::neastbur@iastate.edu::692973d5-3e21-4811-a003-7ce4a89f5782" providerId="AD" clId="Web-{BE859539-F03F-103D-EE66-0EDECC860081}" dt="2025-05-07T01:06:24.121" v="811" actId="20577"/>
          <ac:spMkLst>
            <pc:docMk/>
            <pc:sldMk cId="1725716306" sldId="317"/>
            <ac:spMk id="7" creationId="{6494B69C-8065-BE6A-0FA6-F0D600D627B1}"/>
          </ac:spMkLst>
        </pc:spChg>
        <pc:spChg chg="add mod">
          <ac:chgData name="Eastburn, Nolan S" userId="S::neastbur@iastate.edu::692973d5-3e21-4811-a003-7ce4a89f5782" providerId="AD" clId="Web-{BE859539-F03F-103D-EE66-0EDECC860081}" dt="2025-05-07T01:05:02.933" v="793" actId="1076"/>
          <ac:spMkLst>
            <pc:docMk/>
            <pc:sldMk cId="1725716306" sldId="317"/>
            <ac:spMk id="8" creationId="{04320F85-0B8A-A3D7-2C38-7A329E5C057B}"/>
          </ac:spMkLst>
        </pc:spChg>
      </pc:sldChg>
      <pc:sldChg chg="addSp modSp">
        <pc:chgData name="Eastburn, Nolan S" userId="S::neastbur@iastate.edu::692973d5-3e21-4811-a003-7ce4a89f5782" providerId="AD" clId="Web-{BE859539-F03F-103D-EE66-0EDECC860081}" dt="2025-05-07T01:06:17.371" v="808" actId="20577"/>
        <pc:sldMkLst>
          <pc:docMk/>
          <pc:sldMk cId="2807559493" sldId="318"/>
        </pc:sldMkLst>
        <pc:spChg chg="add mod">
          <ac:chgData name="Eastburn, Nolan S" userId="S::neastbur@iastate.edu::692973d5-3e21-4811-a003-7ce4a89f5782" providerId="AD" clId="Web-{BE859539-F03F-103D-EE66-0EDECC860081}" dt="2025-05-07T01:05:27.136" v="796" actId="20577"/>
          <ac:spMkLst>
            <pc:docMk/>
            <pc:sldMk cId="2807559493" sldId="318"/>
            <ac:spMk id="6" creationId="{BECDD9C0-B236-6B92-785D-BF82B2A34764}"/>
          </ac:spMkLst>
        </pc:spChg>
        <pc:spChg chg="mod">
          <ac:chgData name="Eastburn, Nolan S" userId="S::neastbur@iastate.edu::692973d5-3e21-4811-a003-7ce4a89f5782" providerId="AD" clId="Web-{BE859539-F03F-103D-EE66-0EDECC860081}" dt="2025-05-07T01:06:17.339" v="806" actId="20577"/>
          <ac:spMkLst>
            <pc:docMk/>
            <pc:sldMk cId="2807559493" sldId="318"/>
            <ac:spMk id="15" creationId="{78B09747-B3CC-CA6F-CB71-E9CA96240D15}"/>
          </ac:spMkLst>
        </pc:spChg>
        <pc:spChg chg="mod">
          <ac:chgData name="Eastburn, Nolan S" userId="S::neastbur@iastate.edu::692973d5-3e21-4811-a003-7ce4a89f5782" providerId="AD" clId="Web-{BE859539-F03F-103D-EE66-0EDECC860081}" dt="2025-05-07T01:06:17.355" v="807" actId="20577"/>
          <ac:spMkLst>
            <pc:docMk/>
            <pc:sldMk cId="2807559493" sldId="318"/>
            <ac:spMk id="17" creationId="{FA0502EE-2A2A-AFE6-3E00-143AE4BA4E61}"/>
          </ac:spMkLst>
        </pc:spChg>
        <pc:spChg chg="mod">
          <ac:chgData name="Eastburn, Nolan S" userId="S::neastbur@iastate.edu::692973d5-3e21-4811-a003-7ce4a89f5782" providerId="AD" clId="Web-{BE859539-F03F-103D-EE66-0EDECC860081}" dt="2025-05-07T01:06:17.371" v="808" actId="20577"/>
          <ac:spMkLst>
            <pc:docMk/>
            <pc:sldMk cId="2807559493" sldId="318"/>
            <ac:spMk id="19" creationId="{FCB28D7B-537A-9A24-C85D-35131FE7517A}"/>
          </ac:spMkLst>
        </pc:spChg>
      </pc:sldChg>
    </pc:docChg>
  </pc:docChgLst>
  <pc:docChgLst>
    <pc:chgData name="Eastburn, Nolan S" userId="692973d5-3e21-4811-a003-7ce4a89f5782" providerId="ADAL" clId="{EA73C705-FB8A-4113-92C0-DB17C13DC81C}"/>
    <pc:docChg chg="undo redo custSel addSld delSld modSld sldOrd addMainMaster delMainMaster modMainMaster addSection modSection modNotesMaster">
      <pc:chgData name="Eastburn, Nolan S" userId="692973d5-3e21-4811-a003-7ce4a89f5782" providerId="ADAL" clId="{EA73C705-FB8A-4113-92C0-DB17C13DC81C}" dt="2024-12-05T22:02:24.861" v="3719" actId="12789"/>
      <pc:docMkLst>
        <pc:docMk/>
      </pc:docMkLst>
      <pc:sldChg chg="del">
        <pc:chgData name="Eastburn, Nolan S" userId="692973d5-3e21-4811-a003-7ce4a89f5782" providerId="ADAL" clId="{EA73C705-FB8A-4113-92C0-DB17C13DC81C}" dt="2024-11-16T18:05:56.075" v="343" actId="2696"/>
        <pc:sldMkLst>
          <pc:docMk/>
          <pc:sldMk cId="873354227" sldId="258"/>
        </pc:sldMkLst>
      </pc:sldChg>
      <pc:sldChg chg="addSp delSp modSp mod modClrScheme modAnim chgLayout modNotes modNotesTx">
        <pc:chgData name="Eastburn, Nolan S" userId="692973d5-3e21-4811-a003-7ce4a89f5782" providerId="ADAL" clId="{EA73C705-FB8A-4113-92C0-DB17C13DC81C}" dt="2024-12-05T15:58:02.483" v="3497" actId="1036"/>
        <pc:sldMkLst>
          <pc:docMk/>
          <pc:sldMk cId="593002056" sldId="260"/>
        </pc:sldMkLst>
      </pc:sldChg>
      <pc:sldChg chg="modSp del mod">
        <pc:chgData name="Eastburn, Nolan S" userId="692973d5-3e21-4811-a003-7ce4a89f5782" providerId="ADAL" clId="{EA73C705-FB8A-4113-92C0-DB17C13DC81C}" dt="2024-11-16T18:18:54.298" v="511" actId="47"/>
        <pc:sldMkLst>
          <pc:docMk/>
          <pc:sldMk cId="1839405823" sldId="261"/>
        </pc:sldMkLst>
      </pc:sldChg>
      <pc:sldChg chg="del">
        <pc:chgData name="Eastburn, Nolan S" userId="692973d5-3e21-4811-a003-7ce4a89f5782" providerId="ADAL" clId="{EA73C705-FB8A-4113-92C0-DB17C13DC81C}" dt="2024-11-16T18:59:07.045" v="1456" actId="47"/>
        <pc:sldMkLst>
          <pc:docMk/>
          <pc:sldMk cId="1717058164" sldId="262"/>
        </pc:sldMkLst>
      </pc:sldChg>
      <pc:sldChg chg="del">
        <pc:chgData name="Eastburn, Nolan S" userId="692973d5-3e21-4811-a003-7ce4a89f5782" providerId="ADAL" clId="{EA73C705-FB8A-4113-92C0-DB17C13DC81C}" dt="2024-11-16T18:57:34.692" v="1449" actId="2696"/>
        <pc:sldMkLst>
          <pc:docMk/>
          <pc:sldMk cId="1095842422" sldId="263"/>
        </pc:sldMkLst>
      </pc:sldChg>
      <pc:sldChg chg="addSp delSp modSp mod modClrScheme chgLayout">
        <pc:chgData name="Eastburn, Nolan S" userId="692973d5-3e21-4811-a003-7ce4a89f5782" providerId="ADAL" clId="{EA73C705-FB8A-4113-92C0-DB17C13DC81C}" dt="2024-11-16T19:02:31.285" v="1489" actId="700"/>
        <pc:sldMkLst>
          <pc:docMk/>
          <pc:sldMk cId="1735167927" sldId="264"/>
        </pc:sldMkLst>
      </pc:sldChg>
      <pc:sldChg chg="del">
        <pc:chgData name="Eastburn, Nolan S" userId="692973d5-3e21-4811-a003-7ce4a89f5782" providerId="ADAL" clId="{EA73C705-FB8A-4113-92C0-DB17C13DC81C}" dt="2024-11-16T18:57:40.787" v="1450" actId="2696"/>
        <pc:sldMkLst>
          <pc:docMk/>
          <pc:sldMk cId="1962779676" sldId="265"/>
        </pc:sldMkLst>
      </pc:sldChg>
      <pc:sldChg chg="mod chgLayout">
        <pc:chgData name="Eastburn, Nolan S" userId="692973d5-3e21-4811-a003-7ce4a89f5782" providerId="ADAL" clId="{EA73C705-FB8A-4113-92C0-DB17C13DC81C}" dt="2024-11-16T19:02:31.285" v="1489" actId="700"/>
        <pc:sldMkLst>
          <pc:docMk/>
          <pc:sldMk cId="1714277792" sldId="266"/>
        </pc:sldMkLst>
      </pc:sldChg>
      <pc:sldChg chg="addSp delSp modSp add del mod modClrScheme modAnim chgLayout">
        <pc:chgData name="Eastburn, Nolan S" userId="692973d5-3e21-4811-a003-7ce4a89f5782" providerId="ADAL" clId="{EA73C705-FB8A-4113-92C0-DB17C13DC81C}" dt="2024-11-16T18:57:21.617" v="1448" actId="2696"/>
        <pc:sldMkLst>
          <pc:docMk/>
          <pc:sldMk cId="3461123262" sldId="267"/>
        </pc:sldMkLst>
      </pc:sldChg>
      <pc:sldChg chg="new add del">
        <pc:chgData name="Eastburn, Nolan S" userId="692973d5-3e21-4811-a003-7ce4a89f5782" providerId="ADAL" clId="{EA73C705-FB8A-4113-92C0-DB17C13DC81C}" dt="2024-11-16T18:27:57.631" v="940" actId="680"/>
        <pc:sldMkLst>
          <pc:docMk/>
          <pc:sldMk cId="167414" sldId="269"/>
        </pc:sldMkLst>
      </pc:sldChg>
      <pc:sldChg chg="addSp delSp modSp new del mod modClrScheme chgLayout">
        <pc:chgData name="Eastburn, Nolan S" userId="692973d5-3e21-4811-a003-7ce4a89f5782" providerId="ADAL" clId="{EA73C705-FB8A-4113-92C0-DB17C13DC81C}" dt="2024-11-16T18:59:40.828" v="1460" actId="2696"/>
        <pc:sldMkLst>
          <pc:docMk/>
          <pc:sldMk cId="889426403" sldId="269"/>
        </pc:sldMkLst>
      </pc:sldChg>
      <pc:sldChg chg="new del">
        <pc:chgData name="Eastburn, Nolan S" userId="692973d5-3e21-4811-a003-7ce4a89f5782" providerId="ADAL" clId="{EA73C705-FB8A-4113-92C0-DB17C13DC81C}" dt="2024-11-16T18:30:36.149" v="963" actId="2696"/>
        <pc:sldMkLst>
          <pc:docMk/>
          <pc:sldMk cId="1295581100" sldId="269"/>
        </pc:sldMkLst>
      </pc:sldChg>
      <pc:sldChg chg="addSp delSp modSp new del mod modClrScheme chgLayout">
        <pc:chgData name="Eastburn, Nolan S" userId="692973d5-3e21-4811-a003-7ce4a89f5782" providerId="ADAL" clId="{EA73C705-FB8A-4113-92C0-DB17C13DC81C}" dt="2024-11-16T19:01:40.310" v="1478" actId="2696"/>
        <pc:sldMkLst>
          <pc:docMk/>
          <pc:sldMk cId="1637472569" sldId="269"/>
        </pc:sldMkLst>
      </pc:sldChg>
      <pc:sldChg chg="addSp delSp new add del mod modClrScheme chgLayout">
        <pc:chgData name="Eastburn, Nolan S" userId="692973d5-3e21-4811-a003-7ce4a89f5782" providerId="ADAL" clId="{EA73C705-FB8A-4113-92C0-DB17C13DC81C}" dt="2024-11-16T18:48:22.561" v="1342" actId="680"/>
        <pc:sldMkLst>
          <pc:docMk/>
          <pc:sldMk cId="2651783853" sldId="269"/>
        </pc:sldMkLst>
      </pc:sldChg>
      <pc:sldChg chg="new add del">
        <pc:chgData name="Eastburn, Nolan S" userId="692973d5-3e21-4811-a003-7ce4a89f5782" providerId="ADAL" clId="{EA73C705-FB8A-4113-92C0-DB17C13DC81C}" dt="2024-11-16T18:24:26.385" v="901" actId="680"/>
        <pc:sldMkLst>
          <pc:docMk/>
          <pc:sldMk cId="2776403350" sldId="269"/>
        </pc:sldMkLst>
      </pc:sldChg>
      <pc:sldChg chg="addSp delSp modSp mod chgLayout modNotes modNotesTx">
        <pc:chgData name="Eastburn, Nolan S" userId="692973d5-3e21-4811-a003-7ce4a89f5782" providerId="ADAL" clId="{EA73C705-FB8A-4113-92C0-DB17C13DC81C}" dt="2024-12-05T22:02:24.861" v="3719" actId="12789"/>
        <pc:sldMkLst>
          <pc:docMk/>
          <pc:sldMk cId="3909681472" sldId="269"/>
        </pc:sldMkLst>
      </pc:sldChg>
      <pc:sldChg chg="new del">
        <pc:chgData name="Eastburn, Nolan S" userId="692973d5-3e21-4811-a003-7ce4a89f5782" providerId="ADAL" clId="{EA73C705-FB8A-4113-92C0-DB17C13DC81C}" dt="2024-11-16T18:30:02.746" v="959" actId="2696"/>
        <pc:sldMkLst>
          <pc:docMk/>
          <pc:sldMk cId="4144049915" sldId="269"/>
        </pc:sldMkLst>
      </pc:sldChg>
      <pc:sldChg chg="addSp delSp modSp mod chgLayout modNotes modNotesTx">
        <pc:chgData name="Eastburn, Nolan S" userId="692973d5-3e21-4811-a003-7ce4a89f5782" providerId="ADAL" clId="{EA73C705-FB8A-4113-92C0-DB17C13DC81C}" dt="2024-12-05T16:00:12.041" v="3548" actId="6264"/>
        <pc:sldMkLst>
          <pc:docMk/>
          <pc:sldMk cId="2466555523" sldId="270"/>
        </pc:sldMkLst>
      </pc:sldChg>
      <pc:sldChg chg="new add del">
        <pc:chgData name="Eastburn, Nolan S" userId="692973d5-3e21-4811-a003-7ce4a89f5782" providerId="ADAL" clId="{EA73C705-FB8A-4113-92C0-DB17C13DC81C}" dt="2024-11-16T18:24:26.037" v="900" actId="680"/>
        <pc:sldMkLst>
          <pc:docMk/>
          <pc:sldMk cId="3777011639" sldId="270"/>
        </pc:sldMkLst>
      </pc:sldChg>
      <pc:sldChg chg="addSp delSp modSp del mod chgLayout">
        <pc:chgData name="Eastburn, Nolan S" userId="692973d5-3e21-4811-a003-7ce4a89f5782" providerId="ADAL" clId="{EA73C705-FB8A-4113-92C0-DB17C13DC81C}" dt="2024-12-05T15:48:21.229" v="3364" actId="2696"/>
        <pc:sldMkLst>
          <pc:docMk/>
          <pc:sldMk cId="2854866563" sldId="273"/>
        </pc:sldMkLst>
      </pc:sldChg>
      <pc:sldChg chg="addSp delSp modSp mod chgLayout modNotes">
        <pc:chgData name="Eastburn, Nolan S" userId="692973d5-3e21-4811-a003-7ce4a89f5782" providerId="ADAL" clId="{EA73C705-FB8A-4113-92C0-DB17C13DC81C}" dt="2024-12-05T16:00:48.332" v="3558" actId="6264"/>
        <pc:sldMkLst>
          <pc:docMk/>
          <pc:sldMk cId="2233253331" sldId="274"/>
        </pc:sldMkLst>
      </pc:sldChg>
      <pc:sldChg chg="addSp delSp modSp mod chgLayout modNotes modNotesTx">
        <pc:chgData name="Eastburn, Nolan S" userId="692973d5-3e21-4811-a003-7ce4a89f5782" providerId="ADAL" clId="{EA73C705-FB8A-4113-92C0-DB17C13DC81C}" dt="2024-12-05T16:01:11.159" v="3565" actId="14100"/>
        <pc:sldMkLst>
          <pc:docMk/>
          <pc:sldMk cId="4060095724" sldId="275"/>
        </pc:sldMkLst>
      </pc:sldChg>
      <pc:sldChg chg="addSp delSp modSp del mod modClrScheme chgLayout modNotes modNotesTx">
        <pc:chgData name="Eastburn, Nolan S" userId="692973d5-3e21-4811-a003-7ce4a89f5782" providerId="ADAL" clId="{EA73C705-FB8A-4113-92C0-DB17C13DC81C}" dt="2024-12-05T16:05:26.964" v="3653" actId="2696"/>
        <pc:sldMkLst>
          <pc:docMk/>
          <pc:sldMk cId="2193147333" sldId="276"/>
        </pc:sldMkLst>
      </pc:sldChg>
      <pc:sldChg chg="addSp delSp modSp mod chgLayout modNotes modNotesTx">
        <pc:chgData name="Eastburn, Nolan S" userId="692973d5-3e21-4811-a003-7ce4a89f5782" providerId="ADAL" clId="{EA73C705-FB8A-4113-92C0-DB17C13DC81C}" dt="2024-12-05T16:02:40.615" v="3614" actId="478"/>
        <pc:sldMkLst>
          <pc:docMk/>
          <pc:sldMk cId="757112479" sldId="277"/>
        </pc:sldMkLst>
      </pc:sldChg>
      <pc:sldChg chg="addSp delSp modSp mod chgLayout modNotes modNotesTx">
        <pc:chgData name="Eastburn, Nolan S" userId="692973d5-3e21-4811-a003-7ce4a89f5782" providerId="ADAL" clId="{EA73C705-FB8A-4113-92C0-DB17C13DC81C}" dt="2024-12-05T16:03:37.289" v="3621" actId="6264"/>
        <pc:sldMkLst>
          <pc:docMk/>
          <pc:sldMk cId="3309149357" sldId="280"/>
        </pc:sldMkLst>
      </pc:sldChg>
      <pc:sldChg chg="addSp delSp modSp mod chgLayout modNotes">
        <pc:chgData name="Eastburn, Nolan S" userId="692973d5-3e21-4811-a003-7ce4a89f5782" providerId="ADAL" clId="{EA73C705-FB8A-4113-92C0-DB17C13DC81C}" dt="2024-12-05T16:03:50.955" v="3624" actId="6264"/>
        <pc:sldMkLst>
          <pc:docMk/>
          <pc:sldMk cId="3159106929" sldId="281"/>
        </pc:sldMkLst>
      </pc:sldChg>
      <pc:sldChg chg="addSp delSp modSp mod chgLayout modNotes modNotesTx">
        <pc:chgData name="Eastburn, Nolan S" userId="692973d5-3e21-4811-a003-7ce4a89f5782" providerId="ADAL" clId="{EA73C705-FB8A-4113-92C0-DB17C13DC81C}" dt="2024-12-05T16:05:38.523" v="3656" actId="255"/>
        <pc:sldMkLst>
          <pc:docMk/>
          <pc:sldMk cId="1526418155" sldId="282"/>
        </pc:sldMkLst>
      </pc:sldChg>
      <pc:sldChg chg="addSp delSp modSp mod chgLayout modNotes modNotesTx">
        <pc:chgData name="Eastburn, Nolan S" userId="692973d5-3e21-4811-a003-7ce4a89f5782" providerId="ADAL" clId="{EA73C705-FB8A-4113-92C0-DB17C13DC81C}" dt="2024-12-05T16:03:54.244" v="3625" actId="6264"/>
        <pc:sldMkLst>
          <pc:docMk/>
          <pc:sldMk cId="1950253017" sldId="283"/>
        </pc:sldMkLst>
      </pc:sldChg>
      <pc:sldChg chg="addSp delSp modSp mod chgLayout modNotes">
        <pc:chgData name="Eastburn, Nolan S" userId="692973d5-3e21-4811-a003-7ce4a89f5782" providerId="ADAL" clId="{EA73C705-FB8A-4113-92C0-DB17C13DC81C}" dt="2024-12-05T16:05:32.221" v="3654" actId="6264"/>
        <pc:sldMkLst>
          <pc:docMk/>
          <pc:sldMk cId="1098730975" sldId="284"/>
        </pc:sldMkLst>
      </pc:sldChg>
      <pc:sldChg chg="addSp delSp modSp mod chgLayout modNotes">
        <pc:chgData name="Eastburn, Nolan S" userId="692973d5-3e21-4811-a003-7ce4a89f5782" providerId="ADAL" clId="{EA73C705-FB8A-4113-92C0-DB17C13DC81C}" dt="2024-12-05T16:03:42.579" v="3622" actId="6264"/>
        <pc:sldMkLst>
          <pc:docMk/>
          <pc:sldMk cId="2574727832" sldId="285"/>
        </pc:sldMkLst>
      </pc:sldChg>
      <pc:sldChg chg="new del">
        <pc:chgData name="Eastburn, Nolan S" userId="692973d5-3e21-4811-a003-7ce4a89f5782" providerId="ADAL" clId="{EA73C705-FB8A-4113-92C0-DB17C13DC81C}" dt="2024-11-21T21:27:55.771" v="1493" actId="47"/>
        <pc:sldMkLst>
          <pc:docMk/>
          <pc:sldMk cId="3111358137" sldId="285"/>
        </pc:sldMkLst>
      </pc:sldChg>
      <pc:sldChg chg="addSp delSp modSp mod chgLayout modNotes modNotesTx">
        <pc:chgData name="Eastburn, Nolan S" userId="692973d5-3e21-4811-a003-7ce4a89f5782" providerId="ADAL" clId="{EA73C705-FB8A-4113-92C0-DB17C13DC81C}" dt="2024-12-05T16:06:08.066" v="3680" actId="6264"/>
        <pc:sldMkLst>
          <pc:docMk/>
          <pc:sldMk cId="3569629093" sldId="287"/>
        </pc:sldMkLst>
      </pc:sldChg>
      <pc:sldChg chg="addSp delSp modSp mod ord chgLayout modNotes modNotesTx">
        <pc:chgData name="Eastburn, Nolan S" userId="692973d5-3e21-4811-a003-7ce4a89f5782" providerId="ADAL" clId="{EA73C705-FB8A-4113-92C0-DB17C13DC81C}" dt="2024-12-05T16:01:35.255" v="3573" actId="12788"/>
        <pc:sldMkLst>
          <pc:docMk/>
          <pc:sldMk cId="1199407071" sldId="288"/>
        </pc:sldMkLst>
      </pc:sldChg>
      <pc:sldChg chg="addSp delSp modSp mod chgLayout modNotes">
        <pc:chgData name="Eastburn, Nolan S" userId="692973d5-3e21-4811-a003-7ce4a89f5782" providerId="ADAL" clId="{EA73C705-FB8A-4113-92C0-DB17C13DC81C}" dt="2024-12-05T16:03:45.507" v="3623" actId="6264"/>
        <pc:sldMkLst>
          <pc:docMk/>
          <pc:sldMk cId="1660969200" sldId="289"/>
        </pc:sldMkLst>
      </pc:sldChg>
      <pc:sldChg chg="addSp delSp modSp mod ord chgLayout modNotes modNotesTx">
        <pc:chgData name="Eastburn, Nolan S" userId="692973d5-3e21-4811-a003-7ce4a89f5782" providerId="ADAL" clId="{EA73C705-FB8A-4113-92C0-DB17C13DC81C}" dt="2024-12-05T16:02:30.341" v="3612" actId="12789"/>
        <pc:sldMkLst>
          <pc:docMk/>
          <pc:sldMk cId="1196128393" sldId="290"/>
        </pc:sldMkLst>
      </pc:sldChg>
      <pc:sldChg chg="addSp delSp modSp mod chgLayout modNotes modNotesTx">
        <pc:chgData name="Eastburn, Nolan S" userId="692973d5-3e21-4811-a003-7ce4a89f5782" providerId="ADAL" clId="{EA73C705-FB8A-4113-92C0-DB17C13DC81C}" dt="2024-12-05T16:03:11.184" v="3618" actId="20577"/>
        <pc:sldMkLst>
          <pc:docMk/>
          <pc:sldMk cId="3857518966" sldId="291"/>
        </pc:sldMkLst>
      </pc:sldChg>
      <pc:sldChg chg="addSp delSp modSp mod chgLayout modNotes modNotesTx">
        <pc:chgData name="Eastburn, Nolan S" userId="692973d5-3e21-4811-a003-7ce4a89f5782" providerId="ADAL" clId="{EA73C705-FB8A-4113-92C0-DB17C13DC81C}" dt="2024-12-05T16:03:18.661" v="3619" actId="6264"/>
        <pc:sldMkLst>
          <pc:docMk/>
          <pc:sldMk cId="534203504" sldId="293"/>
        </pc:sldMkLst>
      </pc:sldChg>
      <pc:sldChg chg="addSp delSp modSp new del mod modClrScheme chgLayout">
        <pc:chgData name="Eastburn, Nolan S" userId="692973d5-3e21-4811-a003-7ce4a89f5782" providerId="ADAL" clId="{EA73C705-FB8A-4113-92C0-DB17C13DC81C}" dt="2024-12-05T15:42:44.477" v="3209" actId="2696"/>
        <pc:sldMkLst>
          <pc:docMk/>
          <pc:sldMk cId="1490555025" sldId="294"/>
        </pc:sldMkLst>
      </pc:sldChg>
      <pc:sldChg chg="addSp delSp modSp new mod modClrScheme chgLayout">
        <pc:chgData name="Eastburn, Nolan S" userId="692973d5-3e21-4811-a003-7ce4a89f5782" providerId="ADAL" clId="{EA73C705-FB8A-4113-92C0-DB17C13DC81C}" dt="2024-12-05T16:00:41.262" v="3557" actId="14100"/>
        <pc:sldMkLst>
          <pc:docMk/>
          <pc:sldMk cId="2256116913" sldId="294"/>
        </pc:sldMkLst>
      </pc:sldChg>
      <pc:sldChg chg="addSp delSp modSp new mod chgLayout">
        <pc:chgData name="Eastburn, Nolan S" userId="692973d5-3e21-4811-a003-7ce4a89f5782" providerId="ADAL" clId="{EA73C705-FB8A-4113-92C0-DB17C13DC81C}" dt="2024-12-05T16:05:24.299" v="3652"/>
        <pc:sldMkLst>
          <pc:docMk/>
          <pc:sldMk cId="2656577456" sldId="295"/>
        </pc:sldMkLst>
      </pc:sldChg>
      <pc:sldMasterChg chg="addSp modSp mod delSldLayout modSldLayout">
        <pc:chgData name="Eastburn, Nolan S" userId="692973d5-3e21-4811-a003-7ce4a89f5782" providerId="ADAL" clId="{EA73C705-FB8A-4113-92C0-DB17C13DC81C}" dt="2024-11-16T18:34:36.788" v="1007" actId="207"/>
        <pc:sldMasterMkLst>
          <pc:docMk/>
          <pc:sldMasterMk cId="0" sldId="2147483648"/>
        </pc:sldMasterMkLst>
        <pc:sldLayoutChg chg="addSp delSp modSp">
          <pc:chgData name="Eastburn, Nolan S" userId="692973d5-3e21-4811-a003-7ce4a89f5782" providerId="ADAL" clId="{EA73C705-FB8A-4113-92C0-DB17C13DC81C}" dt="2024-11-16T18:31:15.602" v="981" actId="13926"/>
          <pc:sldLayoutMkLst>
            <pc:docMk/>
            <pc:sldMasterMk cId="0" sldId="2147483648"/>
            <pc:sldLayoutMk cId="0" sldId="2147483650"/>
          </pc:sldLayoutMkLst>
        </pc:sldLayoutChg>
        <pc:sldLayoutChg chg="del">
          <pc:chgData name="Eastburn, Nolan S" userId="692973d5-3e21-4811-a003-7ce4a89f5782" providerId="ADAL" clId="{EA73C705-FB8A-4113-92C0-DB17C13DC81C}" dt="2024-11-16T18:05:56.075" v="343" actId="2696"/>
          <pc:sldLayoutMkLst>
            <pc:docMk/>
            <pc:sldMasterMk cId="0" sldId="2147483648"/>
            <pc:sldLayoutMk cId="1252242114" sldId="2147483663"/>
          </pc:sldLayoutMkLst>
        </pc:sldLayoutChg>
        <pc:sldLayoutChg chg="addSp modSp">
          <pc:chgData name="Eastburn, Nolan S" userId="692973d5-3e21-4811-a003-7ce4a89f5782" providerId="ADAL" clId="{EA73C705-FB8A-4113-92C0-DB17C13DC81C}" dt="2024-11-16T18:31:19.347" v="982" actId="13926"/>
          <pc:sldLayoutMkLst>
            <pc:docMk/>
            <pc:sldMasterMk cId="0" sldId="2147483648"/>
            <pc:sldLayoutMk cId="1922604807" sldId="2147483664"/>
          </pc:sldLayoutMkLst>
        </pc:sldLayoutChg>
        <pc:sldLayoutChg chg="modSp">
          <pc:chgData name="Eastburn, Nolan S" userId="692973d5-3e21-4811-a003-7ce4a89f5782" providerId="ADAL" clId="{EA73C705-FB8A-4113-92C0-DB17C13DC81C}" dt="2024-11-16T18:28:24.307" v="948" actId="404"/>
          <pc:sldLayoutMkLst>
            <pc:docMk/>
            <pc:sldMasterMk cId="0" sldId="2147483648"/>
            <pc:sldLayoutMk cId="1110954112" sldId="2147483665"/>
          </pc:sldLayoutMkLst>
        </pc:sldLayoutChg>
      </pc:sldMasterChg>
      <pc:sldMasterChg chg="new add del mod addSldLayout delSldLayout">
        <pc:chgData name="Eastburn, Nolan S" userId="692973d5-3e21-4811-a003-7ce4a89f5782" providerId="ADAL" clId="{EA73C705-FB8A-4113-92C0-DB17C13DC81C}" dt="2024-11-16T18:27:08.086" v="926" actId="6938"/>
        <pc:sldMasterMkLst>
          <pc:docMk/>
          <pc:sldMasterMk cId="856424210" sldId="2147483665"/>
        </pc:sldMasterMkLst>
        <pc:sldLayoutChg chg="new del replId">
          <pc:chgData name="Eastburn, Nolan S" userId="692973d5-3e21-4811-a003-7ce4a89f5782" providerId="ADAL" clId="{EA73C705-FB8A-4113-92C0-DB17C13DC81C}" dt="2024-11-16T18:27:08.086" v="926" actId="6938"/>
          <pc:sldLayoutMkLst>
            <pc:docMk/>
            <pc:sldMasterMk cId="856424210" sldId="2147483665"/>
            <pc:sldLayoutMk cId="3655512063" sldId="2147483666"/>
          </pc:sldLayoutMkLst>
        </pc:sldLayoutChg>
        <pc:sldLayoutChg chg="new del replId">
          <pc:chgData name="Eastburn, Nolan S" userId="692973d5-3e21-4811-a003-7ce4a89f5782" providerId="ADAL" clId="{EA73C705-FB8A-4113-92C0-DB17C13DC81C}" dt="2024-11-16T18:27:08.086" v="926" actId="6938"/>
          <pc:sldLayoutMkLst>
            <pc:docMk/>
            <pc:sldMasterMk cId="856424210" sldId="2147483665"/>
            <pc:sldLayoutMk cId="139206948" sldId="2147483667"/>
          </pc:sldLayoutMkLst>
        </pc:sldLayoutChg>
        <pc:sldLayoutChg chg="new del replId">
          <pc:chgData name="Eastburn, Nolan S" userId="692973d5-3e21-4811-a003-7ce4a89f5782" providerId="ADAL" clId="{EA73C705-FB8A-4113-92C0-DB17C13DC81C}" dt="2024-11-16T18:27:08.086" v="926" actId="6938"/>
          <pc:sldLayoutMkLst>
            <pc:docMk/>
            <pc:sldMasterMk cId="856424210" sldId="2147483665"/>
            <pc:sldLayoutMk cId="1367566208" sldId="2147483668"/>
          </pc:sldLayoutMkLst>
        </pc:sldLayoutChg>
        <pc:sldLayoutChg chg="new del replId">
          <pc:chgData name="Eastburn, Nolan S" userId="692973d5-3e21-4811-a003-7ce4a89f5782" providerId="ADAL" clId="{EA73C705-FB8A-4113-92C0-DB17C13DC81C}" dt="2024-11-16T18:27:08.086" v="926" actId="6938"/>
          <pc:sldLayoutMkLst>
            <pc:docMk/>
            <pc:sldMasterMk cId="856424210" sldId="2147483665"/>
            <pc:sldLayoutMk cId="3344888343" sldId="2147483669"/>
          </pc:sldLayoutMkLst>
        </pc:sldLayoutChg>
        <pc:sldLayoutChg chg="new del replId">
          <pc:chgData name="Eastburn, Nolan S" userId="692973d5-3e21-4811-a003-7ce4a89f5782" providerId="ADAL" clId="{EA73C705-FB8A-4113-92C0-DB17C13DC81C}" dt="2024-11-16T18:27:08.086" v="926" actId="6938"/>
          <pc:sldLayoutMkLst>
            <pc:docMk/>
            <pc:sldMasterMk cId="856424210" sldId="2147483665"/>
            <pc:sldLayoutMk cId="2298904505" sldId="2147483670"/>
          </pc:sldLayoutMkLst>
        </pc:sldLayoutChg>
        <pc:sldLayoutChg chg="new del replId">
          <pc:chgData name="Eastburn, Nolan S" userId="692973d5-3e21-4811-a003-7ce4a89f5782" providerId="ADAL" clId="{EA73C705-FB8A-4113-92C0-DB17C13DC81C}" dt="2024-11-16T18:27:08.086" v="926" actId="6938"/>
          <pc:sldLayoutMkLst>
            <pc:docMk/>
            <pc:sldMasterMk cId="856424210" sldId="2147483665"/>
            <pc:sldLayoutMk cId="4156140897" sldId="2147483671"/>
          </pc:sldLayoutMkLst>
        </pc:sldLayoutChg>
        <pc:sldLayoutChg chg="new del replId">
          <pc:chgData name="Eastburn, Nolan S" userId="692973d5-3e21-4811-a003-7ce4a89f5782" providerId="ADAL" clId="{EA73C705-FB8A-4113-92C0-DB17C13DC81C}" dt="2024-11-16T18:27:08.086" v="926" actId="6938"/>
          <pc:sldLayoutMkLst>
            <pc:docMk/>
            <pc:sldMasterMk cId="856424210" sldId="2147483665"/>
            <pc:sldLayoutMk cId="2194839573" sldId="2147483672"/>
          </pc:sldLayoutMkLst>
        </pc:sldLayoutChg>
        <pc:sldLayoutChg chg="new del replId">
          <pc:chgData name="Eastburn, Nolan S" userId="692973d5-3e21-4811-a003-7ce4a89f5782" providerId="ADAL" clId="{EA73C705-FB8A-4113-92C0-DB17C13DC81C}" dt="2024-11-16T18:27:08.086" v="926" actId="6938"/>
          <pc:sldLayoutMkLst>
            <pc:docMk/>
            <pc:sldMasterMk cId="856424210" sldId="2147483665"/>
            <pc:sldLayoutMk cId="1606569204" sldId="2147483673"/>
          </pc:sldLayoutMkLst>
        </pc:sldLayoutChg>
        <pc:sldLayoutChg chg="new del replId">
          <pc:chgData name="Eastburn, Nolan S" userId="692973d5-3e21-4811-a003-7ce4a89f5782" providerId="ADAL" clId="{EA73C705-FB8A-4113-92C0-DB17C13DC81C}" dt="2024-11-16T18:27:08.086" v="926" actId="6938"/>
          <pc:sldLayoutMkLst>
            <pc:docMk/>
            <pc:sldMasterMk cId="856424210" sldId="2147483665"/>
            <pc:sldLayoutMk cId="709042476" sldId="2147483674"/>
          </pc:sldLayoutMkLst>
        </pc:sldLayoutChg>
        <pc:sldLayoutChg chg="new del replId">
          <pc:chgData name="Eastburn, Nolan S" userId="692973d5-3e21-4811-a003-7ce4a89f5782" providerId="ADAL" clId="{EA73C705-FB8A-4113-92C0-DB17C13DC81C}" dt="2024-11-16T18:27:08.086" v="926" actId="6938"/>
          <pc:sldLayoutMkLst>
            <pc:docMk/>
            <pc:sldMasterMk cId="856424210" sldId="2147483665"/>
            <pc:sldLayoutMk cId="2892223943" sldId="2147483675"/>
          </pc:sldLayoutMkLst>
        </pc:sldLayoutChg>
        <pc:sldLayoutChg chg="new del replId">
          <pc:chgData name="Eastburn, Nolan S" userId="692973d5-3e21-4811-a003-7ce4a89f5782" providerId="ADAL" clId="{EA73C705-FB8A-4113-92C0-DB17C13DC81C}" dt="2024-11-16T18:27:08.086" v="926" actId="6938"/>
          <pc:sldLayoutMkLst>
            <pc:docMk/>
            <pc:sldMasterMk cId="856424210" sldId="2147483665"/>
            <pc:sldLayoutMk cId="1294562417" sldId="2147483676"/>
          </pc:sldLayoutMkLst>
        </pc:sldLayoutChg>
      </pc:sldMasterChg>
      <pc:sldMasterChg chg="new del mod addSldLayout">
        <pc:chgData name="Eastburn, Nolan S" userId="692973d5-3e21-4811-a003-7ce4a89f5782" providerId="ADAL" clId="{EA73C705-FB8A-4113-92C0-DB17C13DC81C}" dt="2024-11-16T18:28:11.886" v="942" actId="2696"/>
        <pc:sldMasterMkLst>
          <pc:docMk/>
          <pc:sldMasterMk cId="2252818845" sldId="2147483665"/>
        </pc:sldMasterMkLst>
        <pc:sldLayoutChg chg="new replId">
          <pc:chgData name="Eastburn, Nolan S" userId="692973d5-3e21-4811-a003-7ce4a89f5782" providerId="ADAL" clId="{EA73C705-FB8A-4113-92C0-DB17C13DC81C}" dt="2024-11-16T18:28:07.546" v="941" actId="6938"/>
          <pc:sldLayoutMkLst>
            <pc:docMk/>
            <pc:sldMasterMk cId="2252818845" sldId="2147483665"/>
            <pc:sldLayoutMk cId="3994651566" sldId="2147483666"/>
          </pc:sldLayoutMkLst>
        </pc:sldLayoutChg>
        <pc:sldLayoutChg chg="new replId">
          <pc:chgData name="Eastburn, Nolan S" userId="692973d5-3e21-4811-a003-7ce4a89f5782" providerId="ADAL" clId="{EA73C705-FB8A-4113-92C0-DB17C13DC81C}" dt="2024-11-16T18:28:07.546" v="941" actId="6938"/>
          <pc:sldLayoutMkLst>
            <pc:docMk/>
            <pc:sldMasterMk cId="2252818845" sldId="2147483665"/>
            <pc:sldLayoutMk cId="196925865" sldId="2147483667"/>
          </pc:sldLayoutMkLst>
        </pc:sldLayoutChg>
        <pc:sldLayoutChg chg="new replId">
          <pc:chgData name="Eastburn, Nolan S" userId="692973d5-3e21-4811-a003-7ce4a89f5782" providerId="ADAL" clId="{EA73C705-FB8A-4113-92C0-DB17C13DC81C}" dt="2024-11-16T18:28:07.546" v="941" actId="6938"/>
          <pc:sldLayoutMkLst>
            <pc:docMk/>
            <pc:sldMasterMk cId="2252818845" sldId="2147483665"/>
            <pc:sldLayoutMk cId="1887682186" sldId="2147483668"/>
          </pc:sldLayoutMkLst>
        </pc:sldLayoutChg>
        <pc:sldLayoutChg chg="new replId">
          <pc:chgData name="Eastburn, Nolan S" userId="692973d5-3e21-4811-a003-7ce4a89f5782" providerId="ADAL" clId="{EA73C705-FB8A-4113-92C0-DB17C13DC81C}" dt="2024-11-16T18:28:07.546" v="941" actId="6938"/>
          <pc:sldLayoutMkLst>
            <pc:docMk/>
            <pc:sldMasterMk cId="2252818845" sldId="2147483665"/>
            <pc:sldLayoutMk cId="1008924995" sldId="2147483669"/>
          </pc:sldLayoutMkLst>
        </pc:sldLayoutChg>
        <pc:sldLayoutChg chg="new replId">
          <pc:chgData name="Eastburn, Nolan S" userId="692973d5-3e21-4811-a003-7ce4a89f5782" providerId="ADAL" clId="{EA73C705-FB8A-4113-92C0-DB17C13DC81C}" dt="2024-11-16T18:28:07.546" v="941" actId="6938"/>
          <pc:sldLayoutMkLst>
            <pc:docMk/>
            <pc:sldMasterMk cId="2252818845" sldId="2147483665"/>
            <pc:sldLayoutMk cId="332744144" sldId="2147483670"/>
          </pc:sldLayoutMkLst>
        </pc:sldLayoutChg>
        <pc:sldLayoutChg chg="new replId">
          <pc:chgData name="Eastburn, Nolan S" userId="692973d5-3e21-4811-a003-7ce4a89f5782" providerId="ADAL" clId="{EA73C705-FB8A-4113-92C0-DB17C13DC81C}" dt="2024-11-16T18:28:07.546" v="941" actId="6938"/>
          <pc:sldLayoutMkLst>
            <pc:docMk/>
            <pc:sldMasterMk cId="2252818845" sldId="2147483665"/>
            <pc:sldLayoutMk cId="1158835925" sldId="2147483671"/>
          </pc:sldLayoutMkLst>
        </pc:sldLayoutChg>
        <pc:sldLayoutChg chg="new replId">
          <pc:chgData name="Eastburn, Nolan S" userId="692973d5-3e21-4811-a003-7ce4a89f5782" providerId="ADAL" clId="{EA73C705-FB8A-4113-92C0-DB17C13DC81C}" dt="2024-11-16T18:28:07.546" v="941" actId="6938"/>
          <pc:sldLayoutMkLst>
            <pc:docMk/>
            <pc:sldMasterMk cId="2252818845" sldId="2147483665"/>
            <pc:sldLayoutMk cId="3632838288" sldId="2147483672"/>
          </pc:sldLayoutMkLst>
        </pc:sldLayoutChg>
        <pc:sldLayoutChg chg="new replId">
          <pc:chgData name="Eastburn, Nolan S" userId="692973d5-3e21-4811-a003-7ce4a89f5782" providerId="ADAL" clId="{EA73C705-FB8A-4113-92C0-DB17C13DC81C}" dt="2024-11-16T18:28:07.546" v="941" actId="6938"/>
          <pc:sldLayoutMkLst>
            <pc:docMk/>
            <pc:sldMasterMk cId="2252818845" sldId="2147483665"/>
            <pc:sldLayoutMk cId="3885155442" sldId="2147483673"/>
          </pc:sldLayoutMkLst>
        </pc:sldLayoutChg>
        <pc:sldLayoutChg chg="new replId">
          <pc:chgData name="Eastburn, Nolan S" userId="692973d5-3e21-4811-a003-7ce4a89f5782" providerId="ADAL" clId="{EA73C705-FB8A-4113-92C0-DB17C13DC81C}" dt="2024-11-16T18:28:07.546" v="941" actId="6938"/>
          <pc:sldLayoutMkLst>
            <pc:docMk/>
            <pc:sldMasterMk cId="2252818845" sldId="2147483665"/>
            <pc:sldLayoutMk cId="2859431578" sldId="2147483674"/>
          </pc:sldLayoutMkLst>
        </pc:sldLayoutChg>
        <pc:sldLayoutChg chg="new replId">
          <pc:chgData name="Eastburn, Nolan S" userId="692973d5-3e21-4811-a003-7ce4a89f5782" providerId="ADAL" clId="{EA73C705-FB8A-4113-92C0-DB17C13DC81C}" dt="2024-11-16T18:28:07.546" v="941" actId="6938"/>
          <pc:sldLayoutMkLst>
            <pc:docMk/>
            <pc:sldMasterMk cId="2252818845" sldId="2147483665"/>
            <pc:sldLayoutMk cId="687200917" sldId="2147483675"/>
          </pc:sldLayoutMkLst>
        </pc:sldLayoutChg>
        <pc:sldLayoutChg chg="new replId">
          <pc:chgData name="Eastburn, Nolan S" userId="692973d5-3e21-4811-a003-7ce4a89f5782" providerId="ADAL" clId="{EA73C705-FB8A-4113-92C0-DB17C13DC81C}" dt="2024-11-16T18:28:07.546" v="941" actId="6938"/>
          <pc:sldLayoutMkLst>
            <pc:docMk/>
            <pc:sldMasterMk cId="2252818845" sldId="2147483665"/>
            <pc:sldLayoutMk cId="3945065703" sldId="2147483676"/>
          </pc:sldLayoutMkLst>
        </pc:sldLayoutChg>
      </pc:sldMasterChg>
      <pc:sldMasterChg chg="addSp delSp modSp new mod addSldLayout delSldLayout modSldLayout sldLayoutOrd">
        <pc:chgData name="Eastburn, Nolan S" userId="692973d5-3e21-4811-a003-7ce4a89f5782" providerId="ADAL" clId="{EA73C705-FB8A-4113-92C0-DB17C13DC81C}" dt="2024-12-05T16:13:37.928" v="3700" actId="1036"/>
        <pc:sldMasterMkLst>
          <pc:docMk/>
          <pc:sldMasterMk cId="3977372342" sldId="2147483665"/>
        </pc:sldMasterMkLst>
        <pc:sldLayoutChg chg="new replId">
          <pc:chgData name="Eastburn, Nolan S" userId="692973d5-3e21-4811-a003-7ce4a89f5782" providerId="ADAL" clId="{EA73C705-FB8A-4113-92C0-DB17C13DC81C}" dt="2024-11-16T18:32:20.969" v="987" actId="6938"/>
          <pc:sldLayoutMkLst>
            <pc:docMk/>
            <pc:sldMasterMk cId="3977372342" sldId="2147483665"/>
            <pc:sldLayoutMk cId="2807794097" sldId="2147483666"/>
          </pc:sldLayoutMkLst>
        </pc:sldLayoutChg>
        <pc:sldLayoutChg chg="addSp delSp modSp new mod replId">
          <pc:chgData name="Eastburn, Nolan S" userId="692973d5-3e21-4811-a003-7ce4a89f5782" providerId="ADAL" clId="{EA73C705-FB8A-4113-92C0-DB17C13DC81C}" dt="2024-12-05T15:54:53.884" v="3426"/>
          <pc:sldLayoutMkLst>
            <pc:docMk/>
            <pc:sldMasterMk cId="3977372342" sldId="2147483665"/>
            <pc:sldLayoutMk cId="1035853238" sldId="2147483667"/>
          </pc:sldLayoutMkLst>
        </pc:sldLayoutChg>
        <pc:sldLayoutChg chg="addSp delSp modSp new mod ord replId modAnim">
          <pc:chgData name="Eastburn, Nolan S" userId="692973d5-3e21-4811-a003-7ce4a89f5782" providerId="ADAL" clId="{EA73C705-FB8A-4113-92C0-DB17C13DC81C}" dt="2024-11-16T18:48:26.403" v="1350" actId="403"/>
          <pc:sldLayoutMkLst>
            <pc:docMk/>
            <pc:sldMasterMk cId="3977372342" sldId="2147483665"/>
            <pc:sldLayoutMk cId="985257040" sldId="2147483668"/>
          </pc:sldLayoutMkLst>
        </pc:sldLayoutChg>
        <pc:sldLayoutChg chg="addSp delSp modSp new mod replId">
          <pc:chgData name="Eastburn, Nolan S" userId="692973d5-3e21-4811-a003-7ce4a89f5782" providerId="ADAL" clId="{EA73C705-FB8A-4113-92C0-DB17C13DC81C}" dt="2024-12-05T15:54:53.884" v="3426"/>
          <pc:sldLayoutMkLst>
            <pc:docMk/>
            <pc:sldMasterMk cId="3977372342" sldId="2147483665"/>
            <pc:sldLayoutMk cId="992963720" sldId="2147483669"/>
          </pc:sldLayoutMkLst>
        </pc:sldLayoutChg>
        <pc:sldLayoutChg chg="addSp modSp new replId">
          <pc:chgData name="Eastburn, Nolan S" userId="692973d5-3e21-4811-a003-7ce4a89f5782" providerId="ADAL" clId="{EA73C705-FB8A-4113-92C0-DB17C13DC81C}" dt="2024-11-16T18:41:18.447" v="1039"/>
          <pc:sldLayoutMkLst>
            <pc:docMk/>
            <pc:sldMasterMk cId="3977372342" sldId="2147483665"/>
            <pc:sldLayoutMk cId="3605524867" sldId="2147483670"/>
          </pc:sldLayoutMkLst>
        </pc:sldLayoutChg>
        <pc:sldLayoutChg chg="new replId">
          <pc:chgData name="Eastburn, Nolan S" userId="692973d5-3e21-4811-a003-7ce4a89f5782" providerId="ADAL" clId="{EA73C705-FB8A-4113-92C0-DB17C13DC81C}" dt="2024-11-16T18:32:20.969" v="987" actId="6938"/>
          <pc:sldLayoutMkLst>
            <pc:docMk/>
            <pc:sldMasterMk cId="3977372342" sldId="2147483665"/>
            <pc:sldLayoutMk cId="3254779453" sldId="2147483671"/>
          </pc:sldLayoutMkLst>
        </pc:sldLayoutChg>
        <pc:sldLayoutChg chg="new replId">
          <pc:chgData name="Eastburn, Nolan S" userId="692973d5-3e21-4811-a003-7ce4a89f5782" providerId="ADAL" clId="{EA73C705-FB8A-4113-92C0-DB17C13DC81C}" dt="2024-11-16T18:32:20.969" v="987" actId="6938"/>
          <pc:sldLayoutMkLst>
            <pc:docMk/>
            <pc:sldMasterMk cId="3977372342" sldId="2147483665"/>
            <pc:sldLayoutMk cId="2198631368" sldId="2147483672"/>
          </pc:sldLayoutMkLst>
        </pc:sldLayoutChg>
        <pc:sldLayoutChg chg="addSp delSp modSp del mod ord modAnim">
          <pc:chgData name="Eastburn, Nolan S" userId="692973d5-3e21-4811-a003-7ce4a89f5782" providerId="ADAL" clId="{EA73C705-FB8A-4113-92C0-DB17C13DC81C}" dt="2024-11-16T19:01:40.310" v="1478" actId="2696"/>
          <pc:sldLayoutMkLst>
            <pc:docMk/>
            <pc:sldMasterMk cId="3977372342" sldId="2147483665"/>
            <pc:sldLayoutMk cId="1830474583" sldId="2147483673"/>
          </pc:sldLayoutMkLst>
        </pc:sldLayoutChg>
        <pc:sldLayoutChg chg="new replId">
          <pc:chgData name="Eastburn, Nolan S" userId="692973d5-3e21-4811-a003-7ce4a89f5782" providerId="ADAL" clId="{EA73C705-FB8A-4113-92C0-DB17C13DC81C}" dt="2024-11-16T18:32:20.969" v="987" actId="6938"/>
          <pc:sldLayoutMkLst>
            <pc:docMk/>
            <pc:sldMasterMk cId="3977372342" sldId="2147483665"/>
            <pc:sldLayoutMk cId="2731240062" sldId="2147483673"/>
          </pc:sldLayoutMkLst>
        </pc:sldLayoutChg>
        <pc:sldLayoutChg chg="new replId">
          <pc:chgData name="Eastburn, Nolan S" userId="692973d5-3e21-4811-a003-7ce4a89f5782" providerId="ADAL" clId="{EA73C705-FB8A-4113-92C0-DB17C13DC81C}" dt="2024-11-16T18:32:20.969" v="987" actId="6938"/>
          <pc:sldLayoutMkLst>
            <pc:docMk/>
            <pc:sldMasterMk cId="3977372342" sldId="2147483665"/>
            <pc:sldLayoutMk cId="1792848533" sldId="2147483674"/>
          </pc:sldLayoutMkLst>
        </pc:sldLayoutChg>
        <pc:sldLayoutChg chg="delSp mod">
          <pc:chgData name="Eastburn, Nolan S" userId="692973d5-3e21-4811-a003-7ce4a89f5782" providerId="ADAL" clId="{EA73C705-FB8A-4113-92C0-DB17C13DC81C}" dt="2024-11-16T18:49:28.682" v="1359" actId="478"/>
          <pc:sldLayoutMkLst>
            <pc:docMk/>
            <pc:sldMasterMk cId="3977372342" sldId="2147483665"/>
            <pc:sldLayoutMk cId="1830202795" sldId="2147483674"/>
          </pc:sldLayoutMkLst>
        </pc:sldLayoutChg>
        <pc:sldLayoutChg chg="new replId">
          <pc:chgData name="Eastburn, Nolan S" userId="692973d5-3e21-4811-a003-7ce4a89f5782" providerId="ADAL" clId="{EA73C705-FB8A-4113-92C0-DB17C13DC81C}" dt="2024-11-16T18:32:20.969" v="987" actId="6938"/>
          <pc:sldLayoutMkLst>
            <pc:docMk/>
            <pc:sldMasterMk cId="3977372342" sldId="2147483665"/>
            <pc:sldLayoutMk cId="2986839922" sldId="2147483675"/>
          </pc:sldLayoutMkLst>
        </pc:sldLayoutChg>
        <pc:sldLayoutChg chg="ord">
          <pc:chgData name="Eastburn, Nolan S" userId="692973d5-3e21-4811-a003-7ce4a89f5782" providerId="ADAL" clId="{EA73C705-FB8A-4113-92C0-DB17C13DC81C}" dt="2024-11-16T18:53:41.303" v="1399" actId="20578"/>
          <pc:sldLayoutMkLst>
            <pc:docMk/>
            <pc:sldMasterMk cId="3977372342" sldId="2147483665"/>
            <pc:sldLayoutMk cId="3431687950" sldId="2147483675"/>
          </pc:sldLayoutMkLst>
        </pc:sldLayoutChg>
        <pc:sldLayoutChg chg="addSp delSp modSp add mod modTransition">
          <pc:chgData name="Eastburn, Nolan S" userId="692973d5-3e21-4811-a003-7ce4a89f5782" providerId="ADAL" clId="{EA73C705-FB8A-4113-92C0-DB17C13DC81C}" dt="2024-12-05T15:54:53.884" v="3426"/>
          <pc:sldLayoutMkLst>
            <pc:docMk/>
            <pc:sldMasterMk cId="3977372342" sldId="2147483665"/>
            <pc:sldLayoutMk cId="463310807" sldId="2147483676"/>
          </pc:sldLayoutMkLst>
        </pc:sldLayoutChg>
        <pc:sldLayoutChg chg="new replId">
          <pc:chgData name="Eastburn, Nolan S" userId="692973d5-3e21-4811-a003-7ce4a89f5782" providerId="ADAL" clId="{EA73C705-FB8A-4113-92C0-DB17C13DC81C}" dt="2024-11-16T18:32:20.969" v="987" actId="6938"/>
          <pc:sldLayoutMkLst>
            <pc:docMk/>
            <pc:sldMasterMk cId="3977372342" sldId="2147483665"/>
            <pc:sldLayoutMk cId="3461365823" sldId="2147483676"/>
          </pc:sldLayoutMkLst>
        </pc:sldLayoutChg>
      </pc:sldMasterChg>
      <pc:sldMasterChg chg="new del mod addSldLayout delSldLayout">
        <pc:chgData name="Eastburn, Nolan S" userId="692973d5-3e21-4811-a003-7ce4a89f5782" providerId="ADAL" clId="{EA73C705-FB8A-4113-92C0-DB17C13DC81C}" dt="2024-11-16T18:40:45.934" v="1034" actId="6938"/>
        <pc:sldMasterMkLst>
          <pc:docMk/>
          <pc:sldMasterMk cId="1544902676" sldId="2147483675"/>
        </pc:sldMasterMkLst>
        <pc:sldLayoutChg chg="new del replId">
          <pc:chgData name="Eastburn, Nolan S" userId="692973d5-3e21-4811-a003-7ce4a89f5782" providerId="ADAL" clId="{EA73C705-FB8A-4113-92C0-DB17C13DC81C}" dt="2024-11-16T18:40:45.934" v="1034" actId="6938"/>
          <pc:sldLayoutMkLst>
            <pc:docMk/>
            <pc:sldMasterMk cId="1544902676" sldId="2147483675"/>
            <pc:sldLayoutMk cId="1836399199" sldId="2147483676"/>
          </pc:sldLayoutMkLst>
        </pc:sldLayoutChg>
        <pc:sldLayoutChg chg="new del replId">
          <pc:chgData name="Eastburn, Nolan S" userId="692973d5-3e21-4811-a003-7ce4a89f5782" providerId="ADAL" clId="{EA73C705-FB8A-4113-92C0-DB17C13DC81C}" dt="2024-11-16T18:40:45.934" v="1034" actId="6938"/>
          <pc:sldLayoutMkLst>
            <pc:docMk/>
            <pc:sldMasterMk cId="1544902676" sldId="2147483675"/>
            <pc:sldLayoutMk cId="634254696" sldId="2147483677"/>
          </pc:sldLayoutMkLst>
        </pc:sldLayoutChg>
        <pc:sldLayoutChg chg="new del replId">
          <pc:chgData name="Eastburn, Nolan S" userId="692973d5-3e21-4811-a003-7ce4a89f5782" providerId="ADAL" clId="{EA73C705-FB8A-4113-92C0-DB17C13DC81C}" dt="2024-11-16T18:40:45.934" v="1034" actId="6938"/>
          <pc:sldLayoutMkLst>
            <pc:docMk/>
            <pc:sldMasterMk cId="1544902676" sldId="2147483675"/>
            <pc:sldLayoutMk cId="3365256825" sldId="2147483678"/>
          </pc:sldLayoutMkLst>
        </pc:sldLayoutChg>
        <pc:sldLayoutChg chg="new del replId">
          <pc:chgData name="Eastburn, Nolan S" userId="692973d5-3e21-4811-a003-7ce4a89f5782" providerId="ADAL" clId="{EA73C705-FB8A-4113-92C0-DB17C13DC81C}" dt="2024-11-16T18:40:45.934" v="1034" actId="6938"/>
          <pc:sldLayoutMkLst>
            <pc:docMk/>
            <pc:sldMasterMk cId="1544902676" sldId="2147483675"/>
            <pc:sldLayoutMk cId="92287602" sldId="2147483679"/>
          </pc:sldLayoutMkLst>
        </pc:sldLayoutChg>
        <pc:sldLayoutChg chg="new del replId">
          <pc:chgData name="Eastburn, Nolan S" userId="692973d5-3e21-4811-a003-7ce4a89f5782" providerId="ADAL" clId="{EA73C705-FB8A-4113-92C0-DB17C13DC81C}" dt="2024-11-16T18:40:45.934" v="1034" actId="6938"/>
          <pc:sldLayoutMkLst>
            <pc:docMk/>
            <pc:sldMasterMk cId="1544902676" sldId="2147483675"/>
            <pc:sldLayoutMk cId="3255106917" sldId="2147483680"/>
          </pc:sldLayoutMkLst>
        </pc:sldLayoutChg>
        <pc:sldLayoutChg chg="new del replId">
          <pc:chgData name="Eastburn, Nolan S" userId="692973d5-3e21-4811-a003-7ce4a89f5782" providerId="ADAL" clId="{EA73C705-FB8A-4113-92C0-DB17C13DC81C}" dt="2024-11-16T18:40:45.934" v="1034" actId="6938"/>
          <pc:sldLayoutMkLst>
            <pc:docMk/>
            <pc:sldMasterMk cId="1544902676" sldId="2147483675"/>
            <pc:sldLayoutMk cId="3092447635" sldId="2147483681"/>
          </pc:sldLayoutMkLst>
        </pc:sldLayoutChg>
        <pc:sldLayoutChg chg="new del replId">
          <pc:chgData name="Eastburn, Nolan S" userId="692973d5-3e21-4811-a003-7ce4a89f5782" providerId="ADAL" clId="{EA73C705-FB8A-4113-92C0-DB17C13DC81C}" dt="2024-11-16T18:40:45.934" v="1034" actId="6938"/>
          <pc:sldLayoutMkLst>
            <pc:docMk/>
            <pc:sldMasterMk cId="1544902676" sldId="2147483675"/>
            <pc:sldLayoutMk cId="2660686159" sldId="2147483682"/>
          </pc:sldLayoutMkLst>
        </pc:sldLayoutChg>
        <pc:sldLayoutChg chg="new del replId">
          <pc:chgData name="Eastburn, Nolan S" userId="692973d5-3e21-4811-a003-7ce4a89f5782" providerId="ADAL" clId="{EA73C705-FB8A-4113-92C0-DB17C13DC81C}" dt="2024-11-16T18:40:45.934" v="1034" actId="6938"/>
          <pc:sldLayoutMkLst>
            <pc:docMk/>
            <pc:sldMasterMk cId="1544902676" sldId="2147483675"/>
            <pc:sldLayoutMk cId="1516677604" sldId="2147483683"/>
          </pc:sldLayoutMkLst>
        </pc:sldLayoutChg>
        <pc:sldLayoutChg chg="new del replId">
          <pc:chgData name="Eastburn, Nolan S" userId="692973d5-3e21-4811-a003-7ce4a89f5782" providerId="ADAL" clId="{EA73C705-FB8A-4113-92C0-DB17C13DC81C}" dt="2024-11-16T18:40:45.934" v="1034" actId="6938"/>
          <pc:sldLayoutMkLst>
            <pc:docMk/>
            <pc:sldMasterMk cId="1544902676" sldId="2147483675"/>
            <pc:sldLayoutMk cId="902197445" sldId="2147483684"/>
          </pc:sldLayoutMkLst>
        </pc:sldLayoutChg>
        <pc:sldLayoutChg chg="new del replId">
          <pc:chgData name="Eastburn, Nolan S" userId="692973d5-3e21-4811-a003-7ce4a89f5782" providerId="ADAL" clId="{EA73C705-FB8A-4113-92C0-DB17C13DC81C}" dt="2024-11-16T18:40:45.934" v="1034" actId="6938"/>
          <pc:sldLayoutMkLst>
            <pc:docMk/>
            <pc:sldMasterMk cId="1544902676" sldId="2147483675"/>
            <pc:sldLayoutMk cId="4039929148" sldId="2147483685"/>
          </pc:sldLayoutMkLst>
        </pc:sldLayoutChg>
        <pc:sldLayoutChg chg="new del replId">
          <pc:chgData name="Eastburn, Nolan S" userId="692973d5-3e21-4811-a003-7ce4a89f5782" providerId="ADAL" clId="{EA73C705-FB8A-4113-92C0-DB17C13DC81C}" dt="2024-11-16T18:40:45.934" v="1034" actId="6938"/>
          <pc:sldLayoutMkLst>
            <pc:docMk/>
            <pc:sldMasterMk cId="1544902676" sldId="2147483675"/>
            <pc:sldLayoutMk cId="2883854051" sldId="2147483686"/>
          </pc:sldLayoutMkLst>
        </pc:sldLayoutChg>
      </pc:sldMasterChg>
      <pc:sldMasterChg chg="addSp">
        <pc:chgData name="Eastburn, Nolan S" userId="692973d5-3e21-4811-a003-7ce4a89f5782" providerId="ADAL" clId="{EA73C705-FB8A-4113-92C0-DB17C13DC81C}" dt="2024-12-05T15:53:02.635" v="3406"/>
        <pc:sldMasterMkLst>
          <pc:docMk/>
          <pc:sldMasterMk cId="432621763" sldId="2147483677"/>
        </pc:sldMasterMkLst>
      </pc:sldMasterChg>
      <pc:sldMasterChg chg="addSp">
        <pc:chgData name="Eastburn, Nolan S" userId="692973d5-3e21-4811-a003-7ce4a89f5782" providerId="ADAL" clId="{EA73C705-FB8A-4113-92C0-DB17C13DC81C}" dt="2024-12-05T15:53:17.112" v="3416"/>
        <pc:sldMasterMkLst>
          <pc:docMk/>
          <pc:sldMasterMk cId="905174950" sldId="2147483677"/>
        </pc:sldMasterMkLst>
      </pc:sldMasterChg>
      <pc:sldMasterChg chg="addSp modSp modSldLayout">
        <pc:chgData name="Eastburn, Nolan S" userId="692973d5-3e21-4811-a003-7ce4a89f5782" providerId="ADAL" clId="{EA73C705-FB8A-4113-92C0-DB17C13DC81C}" dt="2024-12-05T15:52:19.197" v="3402"/>
        <pc:sldMasterMkLst>
          <pc:docMk/>
          <pc:sldMasterMk cId="1158529754" sldId="2147483677"/>
        </pc:sldMasterMkLst>
        <pc:sldLayoutChg chg="modSp">
          <pc:chgData name="Eastburn, Nolan S" userId="692973d5-3e21-4811-a003-7ce4a89f5782" providerId="ADAL" clId="{EA73C705-FB8A-4113-92C0-DB17C13DC81C}" dt="2024-12-05T15:52:19.197" v="3402"/>
          <pc:sldLayoutMkLst>
            <pc:docMk/>
            <pc:sldMasterMk cId="1158529754" sldId="2147483677"/>
            <pc:sldLayoutMk cId="740807866" sldId="2147483678"/>
          </pc:sldLayoutMkLst>
        </pc:sldLayoutChg>
        <pc:sldLayoutChg chg="modSp">
          <pc:chgData name="Eastburn, Nolan S" userId="692973d5-3e21-4811-a003-7ce4a89f5782" providerId="ADAL" clId="{EA73C705-FB8A-4113-92C0-DB17C13DC81C}" dt="2024-12-05T15:52:19.197" v="3402"/>
          <pc:sldLayoutMkLst>
            <pc:docMk/>
            <pc:sldMasterMk cId="1158529754" sldId="2147483677"/>
            <pc:sldLayoutMk cId="2186374826" sldId="2147483680"/>
          </pc:sldLayoutMkLst>
        </pc:sldLayoutChg>
        <pc:sldLayoutChg chg="modSp">
          <pc:chgData name="Eastburn, Nolan S" userId="692973d5-3e21-4811-a003-7ce4a89f5782" providerId="ADAL" clId="{EA73C705-FB8A-4113-92C0-DB17C13DC81C}" dt="2024-12-05T15:52:19.197" v="3402"/>
          <pc:sldLayoutMkLst>
            <pc:docMk/>
            <pc:sldMasterMk cId="1158529754" sldId="2147483677"/>
            <pc:sldLayoutMk cId="3989421716" sldId="2147483681"/>
          </pc:sldLayoutMkLst>
        </pc:sldLayoutChg>
        <pc:sldLayoutChg chg="modSp">
          <pc:chgData name="Eastburn, Nolan S" userId="692973d5-3e21-4811-a003-7ce4a89f5782" providerId="ADAL" clId="{EA73C705-FB8A-4113-92C0-DB17C13DC81C}" dt="2024-12-05T15:52:19.197" v="3402"/>
          <pc:sldLayoutMkLst>
            <pc:docMk/>
            <pc:sldMasterMk cId="1158529754" sldId="2147483677"/>
            <pc:sldLayoutMk cId="2107903757" sldId="2147483682"/>
          </pc:sldLayoutMkLst>
        </pc:sldLayoutChg>
        <pc:sldLayoutChg chg="modSp">
          <pc:chgData name="Eastburn, Nolan S" userId="692973d5-3e21-4811-a003-7ce4a89f5782" providerId="ADAL" clId="{EA73C705-FB8A-4113-92C0-DB17C13DC81C}" dt="2024-12-05T15:52:19.197" v="3402"/>
          <pc:sldLayoutMkLst>
            <pc:docMk/>
            <pc:sldMasterMk cId="1158529754" sldId="2147483677"/>
            <pc:sldLayoutMk cId="3335816529" sldId="2147483685"/>
          </pc:sldLayoutMkLst>
        </pc:sldLayoutChg>
        <pc:sldLayoutChg chg="modSp">
          <pc:chgData name="Eastburn, Nolan S" userId="692973d5-3e21-4811-a003-7ce4a89f5782" providerId="ADAL" clId="{EA73C705-FB8A-4113-92C0-DB17C13DC81C}" dt="2024-12-05T15:52:19.197" v="3402"/>
          <pc:sldLayoutMkLst>
            <pc:docMk/>
            <pc:sldMasterMk cId="1158529754" sldId="2147483677"/>
            <pc:sldLayoutMk cId="2993166648" sldId="2147483686"/>
          </pc:sldLayoutMkLst>
        </pc:sldLayoutChg>
        <pc:sldLayoutChg chg="modSp">
          <pc:chgData name="Eastburn, Nolan S" userId="692973d5-3e21-4811-a003-7ce4a89f5782" providerId="ADAL" clId="{EA73C705-FB8A-4113-92C0-DB17C13DC81C}" dt="2024-12-05T15:52:19.197" v="3402"/>
          <pc:sldLayoutMkLst>
            <pc:docMk/>
            <pc:sldMasterMk cId="1158529754" sldId="2147483677"/>
            <pc:sldLayoutMk cId="3968917317" sldId="2147483688"/>
          </pc:sldLayoutMkLst>
        </pc:sldLayoutChg>
        <pc:sldLayoutChg chg="modSp">
          <pc:chgData name="Eastburn, Nolan S" userId="692973d5-3e21-4811-a003-7ce4a89f5782" providerId="ADAL" clId="{EA73C705-FB8A-4113-92C0-DB17C13DC81C}" dt="2024-12-05T15:52:19.197" v="3402"/>
          <pc:sldLayoutMkLst>
            <pc:docMk/>
            <pc:sldMasterMk cId="1158529754" sldId="2147483677"/>
            <pc:sldLayoutMk cId="1850631760" sldId="2147483690"/>
          </pc:sldLayoutMkLst>
        </pc:sldLayoutChg>
      </pc:sldMasterChg>
      <pc:sldMasterChg chg="add del">
        <pc:chgData name="Eastburn, Nolan S" userId="692973d5-3e21-4811-a003-7ce4a89f5782" providerId="ADAL" clId="{EA73C705-FB8A-4113-92C0-DB17C13DC81C}" dt="2024-11-16T18:27:06.044" v="924" actId="2696"/>
        <pc:sldMasterMkLst>
          <pc:docMk/>
          <pc:sldMasterMk cId="1531368169" sldId="2147483677"/>
        </pc:sldMasterMkLst>
      </pc:sldMasterChg>
      <pc:sldMasterChg chg="addSp delSp modSp mod">
        <pc:chgData name="Eastburn, Nolan S" userId="692973d5-3e21-4811-a003-7ce4a89f5782" providerId="ADAL" clId="{EA73C705-FB8A-4113-92C0-DB17C13DC81C}" dt="2024-12-05T15:55:14.851" v="3430"/>
        <pc:sldMasterMkLst>
          <pc:docMk/>
          <pc:sldMasterMk cId="4171713725" sldId="2147483677"/>
        </pc:sldMasterMkLst>
      </pc:sldMasterChg>
    </pc:docChg>
  </pc:docChgLst>
  <pc:docChgLst>
    <pc:chgData name="Shenouda, Ibram" userId="S::ibram@iastate.edu::71a18ce6-7260-4fca-8d78-90212576eb4f" providerId="AD" clId="Web-{DF741168-727A-BD93-559B-642D4625C08E}"/>
    <pc:docChg chg="modSld">
      <pc:chgData name="Shenouda, Ibram" userId="S::ibram@iastate.edu::71a18ce6-7260-4fca-8d78-90212576eb4f" providerId="AD" clId="Web-{DF741168-727A-BD93-559B-642D4625C08E}" dt="2024-12-09T02:47:23.166" v="18"/>
      <pc:docMkLst>
        <pc:docMk/>
      </pc:docMkLst>
      <pc:sldChg chg="addSp delSp modSp">
        <pc:chgData name="Shenouda, Ibram" userId="S::ibram@iastate.edu::71a18ce6-7260-4fca-8d78-90212576eb4f" providerId="AD" clId="Web-{DF741168-727A-BD93-559B-642D4625C08E}" dt="2024-12-09T02:47:23.166" v="18"/>
        <pc:sldMkLst>
          <pc:docMk/>
          <pc:sldMk cId="3660340897" sldId="271"/>
        </pc:sldMkLst>
      </pc:sldChg>
    </pc:docChg>
  </pc:docChgLst>
  <pc:docChgLst>
    <pc:chgData name="Custis, William P" userId="S::wpcustis@iastate.edu::e8ad6bbc-5112-4594-96f7-ec94b4a3c4c0" providerId="AD" clId="Web-{77226A6B-FCBE-B799-F04F-99F30EC59A8D}"/>
    <pc:docChg chg="addSld delSld modSld modSection">
      <pc:chgData name="Custis, William P" userId="S::wpcustis@iastate.edu::e8ad6bbc-5112-4594-96f7-ec94b4a3c4c0" providerId="AD" clId="Web-{77226A6B-FCBE-B799-F04F-99F30EC59A8D}" dt="2024-12-02T17:33:09.701" v="152" actId="20577"/>
      <pc:docMkLst>
        <pc:docMk/>
      </pc:docMkLst>
      <pc:sldChg chg="new del">
        <pc:chgData name="Custis, William P" userId="S::wpcustis@iastate.edu::e8ad6bbc-5112-4594-96f7-ec94b4a3c4c0" providerId="AD" clId="Web-{77226A6B-FCBE-B799-F04F-99F30EC59A8D}" dt="2024-12-02T17:23:44.344" v="1"/>
        <pc:sldMkLst>
          <pc:docMk/>
          <pc:sldMk cId="147516842" sldId="291"/>
        </pc:sldMkLst>
      </pc:sldChg>
      <pc:sldChg chg="modSp add replId">
        <pc:chgData name="Custis, William P" userId="S::wpcustis@iastate.edu::e8ad6bbc-5112-4594-96f7-ec94b4a3c4c0" providerId="AD" clId="Web-{77226A6B-FCBE-B799-F04F-99F30EC59A8D}" dt="2024-12-02T17:33:09.701" v="152" actId="20577"/>
        <pc:sldMkLst>
          <pc:docMk/>
          <pc:sldMk cId="3857518966" sldId="291"/>
        </pc:sldMkLst>
      </pc:sldChg>
    </pc:docChg>
  </pc:docChgLst>
  <pc:docChgLst>
    <pc:chgData name="Kono, Ethan I" userId="S::ekono@iastate.edu::cc170e49-42c5-4395-8ebc-df9558b00834" providerId="AD" clId="Web-{11116CD6-AAAE-B1C3-E165-D7CCDE5BAFF7}"/>
    <pc:docChg chg="modSld">
      <pc:chgData name="Kono, Ethan I" userId="S::ekono@iastate.edu::cc170e49-42c5-4395-8ebc-df9558b00834" providerId="AD" clId="Web-{11116CD6-AAAE-B1C3-E165-D7CCDE5BAFF7}" dt="2024-12-07T20:26:13.851" v="26" actId="1076"/>
      <pc:docMkLst>
        <pc:docMk/>
      </pc:docMkLst>
      <pc:sldChg chg="addSp delSp modSp">
        <pc:chgData name="Kono, Ethan I" userId="S::ekono@iastate.edu::cc170e49-42c5-4395-8ebc-df9558b00834" providerId="AD" clId="Web-{11116CD6-AAAE-B1C3-E165-D7CCDE5BAFF7}" dt="2024-12-07T20:26:13.851" v="26" actId="1076"/>
        <pc:sldMkLst>
          <pc:docMk/>
          <pc:sldMk cId="534203504" sldId="293"/>
        </pc:sldMkLst>
      </pc:sldChg>
    </pc:docChg>
  </pc:docChgLst>
  <pc:docChgLst>
    <pc:chgData name="Custis, William P" userId="S::wpcustis@iastate.edu::e8ad6bbc-5112-4594-96f7-ec94b4a3c4c0" providerId="AD" clId="Web-{CE448A8D-D995-8DB9-6531-3B284108D8FF}"/>
    <pc:docChg chg="modSld sldOrd">
      <pc:chgData name="Custis, William P" userId="S::wpcustis@iastate.edu::e8ad6bbc-5112-4594-96f7-ec94b4a3c4c0" providerId="AD" clId="Web-{CE448A8D-D995-8DB9-6531-3B284108D8FF}" dt="2025-05-03T19:22:10.982" v="27" actId="20577"/>
      <pc:docMkLst>
        <pc:docMk/>
      </pc:docMkLst>
      <pc:sldChg chg="modSp ord">
        <pc:chgData name="Custis, William P" userId="S::wpcustis@iastate.edu::e8ad6bbc-5112-4594-96f7-ec94b4a3c4c0" providerId="AD" clId="Web-{CE448A8D-D995-8DB9-6531-3B284108D8FF}" dt="2025-05-03T19:22:10.982" v="27" actId="20577"/>
        <pc:sldMkLst>
          <pc:docMk/>
          <pc:sldMk cId="3501761289" sldId="312"/>
        </pc:sldMkLst>
        <pc:spChg chg="mod">
          <ac:chgData name="Custis, William P" userId="S::wpcustis@iastate.edu::e8ad6bbc-5112-4594-96f7-ec94b4a3c4c0" providerId="AD" clId="Web-{CE448A8D-D995-8DB9-6531-3B284108D8FF}" dt="2025-05-03T19:22:10.982" v="27" actId="20577"/>
          <ac:spMkLst>
            <pc:docMk/>
            <pc:sldMk cId="3501761289" sldId="312"/>
            <ac:spMk id="2" creationId="{E317AE09-3978-1B1C-71BA-E8AC619D8F62}"/>
          </ac:spMkLst>
        </pc:spChg>
      </pc:sldChg>
      <pc:sldChg chg="modSp">
        <pc:chgData name="Custis, William P" userId="S::wpcustis@iastate.edu::e8ad6bbc-5112-4594-96f7-ec94b4a3c4c0" providerId="AD" clId="Web-{CE448A8D-D995-8DB9-6531-3B284108D8FF}" dt="2025-05-03T18:58:01.538" v="25" actId="20577"/>
        <pc:sldMkLst>
          <pc:docMk/>
          <pc:sldMk cId="1041257286" sldId="316"/>
        </pc:sldMkLst>
        <pc:spChg chg="mod">
          <ac:chgData name="Custis, William P" userId="S::wpcustis@iastate.edu::e8ad6bbc-5112-4594-96f7-ec94b4a3c4c0" providerId="AD" clId="Web-{CE448A8D-D995-8DB9-6531-3B284108D8FF}" dt="2025-05-03T18:58:01.538" v="25" actId="20577"/>
          <ac:spMkLst>
            <pc:docMk/>
            <pc:sldMk cId="1041257286" sldId="316"/>
            <ac:spMk id="2" creationId="{07751752-0631-DA30-6846-B5CFACA9DDF7}"/>
          </ac:spMkLst>
        </pc:spChg>
      </pc:sldChg>
    </pc:docChg>
  </pc:docChgLst>
  <pc:docChgLst>
    <pc:chgData name="Kono, Ethan I" userId="S::ekono@iastate.edu::cc170e49-42c5-4395-8ebc-df9558b00834" providerId="AD" clId="Web-{48E083E7-A9E4-23CB-A251-815218C0C91B}"/>
    <pc:docChg chg="modSld">
      <pc:chgData name="Kono, Ethan I" userId="S::ekono@iastate.edu::cc170e49-42c5-4395-8ebc-df9558b00834" providerId="AD" clId="Web-{48E083E7-A9E4-23CB-A251-815218C0C91B}" dt="2025-05-07T01:15:25.435" v="125"/>
      <pc:docMkLst>
        <pc:docMk/>
      </pc:docMkLst>
      <pc:sldChg chg="modSp modCm">
        <pc:chgData name="Kono, Ethan I" userId="S::ekono@iastate.edu::cc170e49-42c5-4395-8ebc-df9558b00834" providerId="AD" clId="Web-{48E083E7-A9E4-23CB-A251-815218C0C91B}" dt="2025-05-07T01:15:25.435" v="125"/>
        <pc:sldMkLst>
          <pc:docMk/>
          <pc:sldMk cId="3123787905" sldId="309"/>
        </pc:sldMkLst>
        <pc:graphicFrameChg chg="mod modGraphic">
          <ac:chgData name="Kono, Ethan I" userId="S::ekono@iastate.edu::cc170e49-42c5-4395-8ebc-df9558b00834" providerId="AD" clId="Web-{48E083E7-A9E4-23CB-A251-815218C0C91B}" dt="2025-05-07T01:15:25.435" v="125"/>
          <ac:graphicFrameMkLst>
            <pc:docMk/>
            <pc:sldMk cId="3123787905" sldId="309"/>
            <ac:graphicFrameMk id="5" creationId="{439EF6EB-D464-AA9F-2106-F5ED4C592085}"/>
          </ac:graphicFrameMkLst>
        </pc:graphicFrameChg>
      </pc:sldChg>
    </pc:docChg>
  </pc:docChgLst>
  <pc:docChgLst>
    <pc:chgData name="Kono, Ethan I" userId="S::ekono@iastate.edu::cc170e49-42c5-4395-8ebc-df9558b00834" providerId="AD" clId="Web-{CAE07773-25BC-F856-E421-194E37E501AD}"/>
    <pc:docChg chg="modSld">
      <pc:chgData name="Kono, Ethan I" userId="S::ekono@iastate.edu::cc170e49-42c5-4395-8ebc-df9558b00834" providerId="AD" clId="Web-{CAE07773-25BC-F856-E421-194E37E501AD}" dt="2024-12-08T03:17:59.956" v="1" actId="20577"/>
      <pc:docMkLst>
        <pc:docMk/>
      </pc:docMkLst>
      <pc:sldChg chg="modSp">
        <pc:chgData name="Kono, Ethan I" userId="S::ekono@iastate.edu::cc170e49-42c5-4395-8ebc-df9558b00834" providerId="AD" clId="Web-{CAE07773-25BC-F856-E421-194E37E501AD}" dt="2024-12-08T03:17:59.956" v="1" actId="20577"/>
        <pc:sldMkLst>
          <pc:docMk/>
          <pc:sldMk cId="534203504" sldId="293"/>
        </pc:sldMkLst>
      </pc:sldChg>
    </pc:docChg>
  </pc:docChgLst>
  <pc:docChgLst>
    <pc:chgData name="Kono, Ethan I" userId="S::ekono@iastate.edu::cc170e49-42c5-4395-8ebc-df9558b00834" providerId="AD" clId="Web-{8EAA718E-0227-49DE-2754-1F7DEC8CDA1A}"/>
    <pc:docChg chg="modSld">
      <pc:chgData name="Kono, Ethan I" userId="S::ekono@iastate.edu::cc170e49-42c5-4395-8ebc-df9558b00834" providerId="AD" clId="Web-{8EAA718E-0227-49DE-2754-1F7DEC8CDA1A}" dt="2024-12-07T18:40:52.017" v="1064" actId="1076"/>
      <pc:docMkLst>
        <pc:docMk/>
      </pc:docMkLst>
      <pc:sldChg chg="addSp modSp">
        <pc:chgData name="Kono, Ethan I" userId="S::ekono@iastate.edu::cc170e49-42c5-4395-8ebc-df9558b00834" providerId="AD" clId="Web-{8EAA718E-0227-49DE-2754-1F7DEC8CDA1A}" dt="2024-12-07T16:51:43.746" v="569" actId="1076"/>
        <pc:sldMkLst>
          <pc:docMk/>
          <pc:sldMk cId="3857518966" sldId="291"/>
        </pc:sldMkLst>
      </pc:sldChg>
      <pc:sldChg chg="addSp delSp modSp modCm">
        <pc:chgData name="Kono, Ethan I" userId="S::ekono@iastate.edu::cc170e49-42c5-4395-8ebc-df9558b00834" providerId="AD" clId="Web-{8EAA718E-0227-49DE-2754-1F7DEC8CDA1A}" dt="2024-12-07T18:40:52.017" v="1064" actId="1076"/>
        <pc:sldMkLst>
          <pc:docMk/>
          <pc:sldMk cId="534203504" sldId="293"/>
        </pc:sldMkLst>
      </pc:sldChg>
    </pc:docChg>
  </pc:docChgLst>
  <pc:docChgLst>
    <pc:chgData name="Eastburn, Nolan S" userId="S::neastbur@iastate.edu::692973d5-3e21-4811-a003-7ce4a89f5782" providerId="AD" clId="Web-{09324D35-8F7C-B176-A334-B06B0DFF1AE7}"/>
    <pc:docChg chg="addSld delSld modSld sldOrd modSection">
      <pc:chgData name="Eastburn, Nolan S" userId="S::neastbur@iastate.edu::692973d5-3e21-4811-a003-7ce4a89f5782" providerId="AD" clId="Web-{09324D35-8F7C-B176-A334-B06B0DFF1AE7}" dt="2025-04-27T18:38:02" v="1287" actId="14100"/>
      <pc:docMkLst>
        <pc:docMk/>
      </pc:docMkLst>
      <pc:sldChg chg="modSp">
        <pc:chgData name="Eastburn, Nolan S" userId="S::neastbur@iastate.edu::692973d5-3e21-4811-a003-7ce4a89f5782" providerId="AD" clId="Web-{09324D35-8F7C-B176-A334-B06B0DFF1AE7}" dt="2025-04-27T18:35:37.685" v="1283" actId="20577"/>
        <pc:sldMkLst>
          <pc:docMk/>
          <pc:sldMk cId="4281049632" sldId="297"/>
        </pc:sldMkLst>
        <pc:spChg chg="mod">
          <ac:chgData name="Eastburn, Nolan S" userId="S::neastbur@iastate.edu::692973d5-3e21-4811-a003-7ce4a89f5782" providerId="AD" clId="Web-{09324D35-8F7C-B176-A334-B06B0DFF1AE7}" dt="2025-04-27T18:35:37.685" v="1283" actId="20577"/>
          <ac:spMkLst>
            <pc:docMk/>
            <pc:sldMk cId="4281049632" sldId="297"/>
            <ac:spMk id="6" creationId="{60E3F55C-ABF3-4206-927C-E7C364439E8C}"/>
          </ac:spMkLst>
        </pc:spChg>
      </pc:sldChg>
      <pc:sldChg chg="addSp delSp modSp">
        <pc:chgData name="Eastburn, Nolan S" userId="S::neastbur@iastate.edu::692973d5-3e21-4811-a003-7ce4a89f5782" providerId="AD" clId="Web-{09324D35-8F7C-B176-A334-B06B0DFF1AE7}" dt="2025-04-27T17:07:58.207" v="392"/>
        <pc:sldMkLst>
          <pc:docMk/>
          <pc:sldMk cId="4231643633" sldId="304"/>
        </pc:sldMkLst>
        <pc:spChg chg="mod">
          <ac:chgData name="Eastburn, Nolan S" userId="S::neastbur@iastate.edu::692973d5-3e21-4811-a003-7ce4a89f5782" providerId="AD" clId="Web-{09324D35-8F7C-B176-A334-B06B0DFF1AE7}" dt="2025-04-27T17:05:38.347" v="376" actId="14100"/>
          <ac:spMkLst>
            <pc:docMk/>
            <pc:sldMk cId="4231643633" sldId="304"/>
            <ac:spMk id="3" creationId="{9BB67BA8-2E4B-ED4F-0748-EA34DB9DD02A}"/>
          </ac:spMkLst>
        </pc:spChg>
        <pc:picChg chg="add mod modCrop">
          <ac:chgData name="Eastburn, Nolan S" userId="S::neastbur@iastate.edu::692973d5-3e21-4811-a003-7ce4a89f5782" providerId="AD" clId="Web-{09324D35-8F7C-B176-A334-B06B0DFF1AE7}" dt="2025-04-27T17:07:58.207" v="392"/>
          <ac:picMkLst>
            <pc:docMk/>
            <pc:sldMk cId="4231643633" sldId="304"/>
            <ac:picMk id="7" creationId="{2B8DA7E3-B018-1875-6D24-673146C1E363}"/>
          </ac:picMkLst>
        </pc:picChg>
      </pc:sldChg>
      <pc:sldChg chg="addSp delSp modSp">
        <pc:chgData name="Eastburn, Nolan S" userId="S::neastbur@iastate.edu::692973d5-3e21-4811-a003-7ce4a89f5782" providerId="AD" clId="Web-{09324D35-8F7C-B176-A334-B06B0DFF1AE7}" dt="2025-04-27T18:09:38.772" v="876" actId="1076"/>
        <pc:sldMkLst>
          <pc:docMk/>
          <pc:sldMk cId="231058546" sldId="305"/>
        </pc:sldMkLst>
        <pc:spChg chg="mod">
          <ac:chgData name="Eastburn, Nolan S" userId="S::neastbur@iastate.edu::692973d5-3e21-4811-a003-7ce4a89f5782" providerId="AD" clId="Web-{09324D35-8F7C-B176-A334-B06B0DFF1AE7}" dt="2025-04-27T18:05:13.363" v="855" actId="14100"/>
          <ac:spMkLst>
            <pc:docMk/>
            <pc:sldMk cId="231058546" sldId="305"/>
            <ac:spMk id="3" creationId="{91AC5B08-5889-41F9-D05C-05CD6F9C5D1B}"/>
          </ac:spMkLst>
        </pc:spChg>
        <pc:picChg chg="add mod">
          <ac:chgData name="Eastburn, Nolan S" userId="S::neastbur@iastate.edu::692973d5-3e21-4811-a003-7ce4a89f5782" providerId="AD" clId="Web-{09324D35-8F7C-B176-A334-B06B0DFF1AE7}" dt="2025-04-27T18:09:38.772" v="876" actId="1076"/>
          <ac:picMkLst>
            <pc:docMk/>
            <pc:sldMk cId="231058546" sldId="305"/>
            <ac:picMk id="6" creationId="{4FD13616-C2BB-71A5-4B68-FDD1EEEF6609}"/>
          </ac:picMkLst>
        </pc:picChg>
      </pc:sldChg>
      <pc:sldChg chg="addSp delSp modSp">
        <pc:chgData name="Eastburn, Nolan S" userId="S::neastbur@iastate.edu::692973d5-3e21-4811-a003-7ce4a89f5782" providerId="AD" clId="Web-{09324D35-8F7C-B176-A334-B06B0DFF1AE7}" dt="2025-04-27T18:35:18.372" v="1277" actId="20577"/>
        <pc:sldMkLst>
          <pc:docMk/>
          <pc:sldMk cId="3823811579" sldId="307"/>
        </pc:sldMkLst>
        <pc:spChg chg="ord">
          <ac:chgData name="Eastburn, Nolan S" userId="S::neastbur@iastate.edu::692973d5-3e21-4811-a003-7ce4a89f5782" providerId="AD" clId="Web-{09324D35-8F7C-B176-A334-B06B0DFF1AE7}" dt="2025-04-27T18:31:13.838" v="918"/>
          <ac:spMkLst>
            <pc:docMk/>
            <pc:sldMk cId="3823811579" sldId="307"/>
            <ac:spMk id="2" creationId="{62D133E0-2EAD-803D-4CE2-1B8C6591B140}"/>
          </ac:spMkLst>
        </pc:spChg>
        <pc:spChg chg="add del mod">
          <ac:chgData name="Eastburn, Nolan S" userId="S::neastbur@iastate.edu::692973d5-3e21-4811-a003-7ce4a89f5782" providerId="AD" clId="Web-{09324D35-8F7C-B176-A334-B06B0DFF1AE7}" dt="2025-04-27T18:35:18.372" v="1277" actId="20577"/>
          <ac:spMkLst>
            <pc:docMk/>
            <pc:sldMk cId="3823811579" sldId="307"/>
            <ac:spMk id="7" creationId="{F39B920C-BFEF-76C9-42D8-A862EE0BF574}"/>
          </ac:spMkLst>
        </pc:spChg>
        <pc:picChg chg="add mod ord">
          <ac:chgData name="Eastburn, Nolan S" userId="S::neastbur@iastate.edu::692973d5-3e21-4811-a003-7ce4a89f5782" providerId="AD" clId="Web-{09324D35-8F7C-B176-A334-B06B0DFF1AE7}" dt="2025-04-27T18:34:02.168" v="1061" actId="1076"/>
          <ac:picMkLst>
            <pc:docMk/>
            <pc:sldMk cId="3823811579" sldId="307"/>
            <ac:picMk id="4" creationId="{41FC1208-6C50-6F69-147E-D033A11D4848}"/>
          </ac:picMkLst>
        </pc:picChg>
        <pc:picChg chg="add mod ord">
          <ac:chgData name="Eastburn, Nolan S" userId="S::neastbur@iastate.edu::692973d5-3e21-4811-a003-7ce4a89f5782" providerId="AD" clId="Web-{09324D35-8F7C-B176-A334-B06B0DFF1AE7}" dt="2025-04-27T18:34:02.153" v="1060" actId="1076"/>
          <ac:picMkLst>
            <pc:docMk/>
            <pc:sldMk cId="3823811579" sldId="307"/>
            <ac:picMk id="5" creationId="{A8F730CD-5EF0-8923-F063-306CC0F29BE1}"/>
          </ac:picMkLst>
        </pc:picChg>
        <pc:picChg chg="add mod modCrop">
          <ac:chgData name="Eastburn, Nolan S" userId="S::neastbur@iastate.edu::692973d5-3e21-4811-a003-7ce4a89f5782" providerId="AD" clId="Web-{09324D35-8F7C-B176-A334-B06B0DFF1AE7}" dt="2025-04-27T18:33:04.527" v="955" actId="1076"/>
          <ac:picMkLst>
            <pc:docMk/>
            <pc:sldMk cId="3823811579" sldId="307"/>
            <ac:picMk id="8" creationId="{68575BC7-C038-C42E-19CD-51700AE640DD}"/>
          </ac:picMkLst>
        </pc:picChg>
      </pc:sldChg>
      <pc:sldChg chg="modSp ord">
        <pc:chgData name="Eastburn, Nolan S" userId="S::neastbur@iastate.edu::692973d5-3e21-4811-a003-7ce4a89f5782" providerId="AD" clId="Web-{09324D35-8F7C-B176-A334-B06B0DFF1AE7}" dt="2025-04-27T18:38:02" v="1287" actId="14100"/>
        <pc:sldMkLst>
          <pc:docMk/>
          <pc:sldMk cId="3123787905" sldId="309"/>
        </pc:sldMkLst>
      </pc:sldChg>
      <pc:sldChg chg="ord">
        <pc:chgData name="Eastburn, Nolan S" userId="S::neastbur@iastate.edu::692973d5-3e21-4811-a003-7ce4a89f5782" providerId="AD" clId="Web-{09324D35-8F7C-B176-A334-B06B0DFF1AE7}" dt="2025-04-27T16:50:57.635" v="326"/>
        <pc:sldMkLst>
          <pc:docMk/>
          <pc:sldMk cId="2714418251" sldId="310"/>
        </pc:sldMkLst>
      </pc:sldChg>
      <pc:sldChg chg="add del replId">
        <pc:chgData name="Eastburn, Nolan S" userId="S::neastbur@iastate.edu::692973d5-3e21-4811-a003-7ce4a89f5782" providerId="AD" clId="Web-{09324D35-8F7C-B176-A334-B06B0DFF1AE7}" dt="2025-04-27T18:27:05.054" v="884"/>
        <pc:sldMkLst>
          <pc:docMk/>
          <pc:sldMk cId="3653734253" sldId="321"/>
        </pc:sldMkLst>
      </pc:sldChg>
    </pc:docChg>
  </pc:docChgLst>
  <pc:docChgLst>
    <pc:chgData name="Stark, Nathan P" userId="S::nastark@iastate.edu::87f04257-d095-4e83-ad3d-2660a2140f93" providerId="AD" clId="Web-{C6E854E8-CDD1-F8FE-2DED-794CC3E7CF93}"/>
    <pc:docChg chg="modSld sldOrd">
      <pc:chgData name="Stark, Nathan P" userId="S::nastark@iastate.edu::87f04257-d095-4e83-ad3d-2660a2140f93" providerId="AD" clId="Web-{C6E854E8-CDD1-F8FE-2DED-794CC3E7CF93}" dt="2025-04-27T20:51:00.902" v="10" actId="1076"/>
      <pc:docMkLst>
        <pc:docMk/>
      </pc:docMkLst>
      <pc:sldChg chg="ord">
        <pc:chgData name="Stark, Nathan P" userId="S::nastark@iastate.edu::87f04257-d095-4e83-ad3d-2660a2140f93" providerId="AD" clId="Web-{C6E854E8-CDD1-F8FE-2DED-794CC3E7CF93}" dt="2025-04-27T20:50:42.137" v="1"/>
        <pc:sldMkLst>
          <pc:docMk/>
          <pc:sldMk cId="1229335143" sldId="268"/>
        </pc:sldMkLst>
      </pc:sldChg>
      <pc:sldChg chg="modSp ord">
        <pc:chgData name="Stark, Nathan P" userId="S::nastark@iastate.edu::87f04257-d095-4e83-ad3d-2660a2140f93" providerId="AD" clId="Web-{C6E854E8-CDD1-F8FE-2DED-794CC3E7CF93}" dt="2025-04-27T20:51:00.902" v="10" actId="1076"/>
        <pc:sldMkLst>
          <pc:docMk/>
          <pc:sldMk cId="2807559493" sldId="318"/>
        </pc:sldMkLst>
        <pc:spChg chg="mod">
          <ac:chgData name="Stark, Nathan P" userId="S::nastark@iastate.edu::87f04257-d095-4e83-ad3d-2660a2140f93" providerId="AD" clId="Web-{C6E854E8-CDD1-F8FE-2DED-794CC3E7CF93}" dt="2025-04-27T20:51:00.887" v="6" actId="1076"/>
          <ac:spMkLst>
            <pc:docMk/>
            <pc:sldMk cId="2807559493" sldId="318"/>
            <ac:spMk id="11" creationId="{FC03BFF2-24E1-ACB8-F3C1-595FB0131C35}"/>
          </ac:spMkLst>
        </pc:spChg>
        <pc:spChg chg="mod">
          <ac:chgData name="Stark, Nathan P" userId="S::nastark@iastate.edu::87f04257-d095-4e83-ad3d-2660a2140f93" providerId="AD" clId="Web-{C6E854E8-CDD1-F8FE-2DED-794CC3E7CF93}" dt="2025-04-27T20:51:00.887" v="7" actId="1076"/>
          <ac:spMkLst>
            <pc:docMk/>
            <pc:sldMk cId="2807559493" sldId="318"/>
            <ac:spMk id="13" creationId="{AED1440E-7E30-6DFB-A9AF-2541111A21A4}"/>
          </ac:spMkLst>
        </pc:spChg>
        <pc:spChg chg="mod">
          <ac:chgData name="Stark, Nathan P" userId="S::nastark@iastate.edu::87f04257-d095-4e83-ad3d-2660a2140f93" providerId="AD" clId="Web-{C6E854E8-CDD1-F8FE-2DED-794CC3E7CF93}" dt="2025-04-27T20:51:00.887" v="8" actId="1076"/>
          <ac:spMkLst>
            <pc:docMk/>
            <pc:sldMk cId="2807559493" sldId="318"/>
            <ac:spMk id="15" creationId="{78B09747-B3CC-CA6F-CB71-E9CA96240D15}"/>
          </ac:spMkLst>
        </pc:spChg>
        <pc:spChg chg="mod">
          <ac:chgData name="Stark, Nathan P" userId="S::nastark@iastate.edu::87f04257-d095-4e83-ad3d-2660a2140f93" providerId="AD" clId="Web-{C6E854E8-CDD1-F8FE-2DED-794CC3E7CF93}" dt="2025-04-27T20:51:00.902" v="9" actId="1076"/>
          <ac:spMkLst>
            <pc:docMk/>
            <pc:sldMk cId="2807559493" sldId="318"/>
            <ac:spMk id="17" creationId="{FA0502EE-2A2A-AFE6-3E00-143AE4BA4E61}"/>
          </ac:spMkLst>
        </pc:spChg>
        <pc:spChg chg="mod">
          <ac:chgData name="Stark, Nathan P" userId="S::nastark@iastate.edu::87f04257-d095-4e83-ad3d-2660a2140f93" providerId="AD" clId="Web-{C6E854E8-CDD1-F8FE-2DED-794CC3E7CF93}" dt="2025-04-27T20:51:00.902" v="10" actId="1076"/>
          <ac:spMkLst>
            <pc:docMk/>
            <pc:sldMk cId="2807559493" sldId="318"/>
            <ac:spMk id="19" creationId="{FCB28D7B-537A-9A24-C85D-35131FE7517A}"/>
          </ac:spMkLst>
        </pc:spChg>
        <pc:picChg chg="mod">
          <ac:chgData name="Stark, Nathan P" userId="S::nastark@iastate.edu::87f04257-d095-4e83-ad3d-2660a2140f93" providerId="AD" clId="Web-{C6E854E8-CDD1-F8FE-2DED-794CC3E7CF93}" dt="2025-04-27T20:51:00.824" v="3" actId="1076"/>
          <ac:picMkLst>
            <pc:docMk/>
            <pc:sldMk cId="2807559493" sldId="318"/>
            <ac:picMk id="5" creationId="{5E1D01DE-43A8-CB58-673E-0C108B33F248}"/>
          </ac:picMkLst>
        </pc:picChg>
        <pc:picChg chg="mod">
          <ac:chgData name="Stark, Nathan P" userId="S::nastark@iastate.edu::87f04257-d095-4e83-ad3d-2660a2140f93" providerId="AD" clId="Web-{C6E854E8-CDD1-F8FE-2DED-794CC3E7CF93}" dt="2025-04-27T20:51:00.856" v="4" actId="1076"/>
          <ac:picMkLst>
            <pc:docMk/>
            <pc:sldMk cId="2807559493" sldId="318"/>
            <ac:picMk id="7" creationId="{8A3DBB38-B585-62B9-7981-68E82EBDEFDC}"/>
          </ac:picMkLst>
        </pc:picChg>
        <pc:picChg chg="mod">
          <ac:chgData name="Stark, Nathan P" userId="S::nastark@iastate.edu::87f04257-d095-4e83-ad3d-2660a2140f93" providerId="AD" clId="Web-{C6E854E8-CDD1-F8FE-2DED-794CC3E7CF93}" dt="2025-04-27T20:51:00.871" v="5" actId="1076"/>
          <ac:picMkLst>
            <pc:docMk/>
            <pc:sldMk cId="2807559493" sldId="318"/>
            <ac:picMk id="9" creationId="{C8B98B1B-9DE3-CC52-D941-E5A398963D5C}"/>
          </ac:picMkLst>
        </pc:picChg>
      </pc:sldChg>
    </pc:docChg>
  </pc:docChgLst>
  <pc:docChgLst>
    <pc:chgData name="Custis, William P" userId="S::wpcustis@iastate.edu::e8ad6bbc-5112-4594-96f7-ec94b4a3c4c0" providerId="AD" clId="Web-{029F19FC-56F2-A50A-97EE-0A13DC1B682A}"/>
    <pc:docChg chg="modSld sldOrd">
      <pc:chgData name="Custis, William P" userId="S::wpcustis@iastate.edu::e8ad6bbc-5112-4594-96f7-ec94b4a3c4c0" providerId="AD" clId="Web-{029F19FC-56F2-A50A-97EE-0A13DC1B682A}" dt="2025-05-08T19:34:48.922" v="85" actId="20577"/>
      <pc:docMkLst>
        <pc:docMk/>
      </pc:docMkLst>
      <pc:sldChg chg="modSp">
        <pc:chgData name="Custis, William P" userId="S::wpcustis@iastate.edu::e8ad6bbc-5112-4594-96f7-ec94b4a3c4c0" providerId="AD" clId="Web-{029F19FC-56F2-A50A-97EE-0A13DC1B682A}" dt="2025-05-08T19:14:47.068" v="76" actId="20577"/>
        <pc:sldMkLst>
          <pc:docMk/>
          <pc:sldMk cId="1196128393" sldId="290"/>
        </pc:sldMkLst>
        <pc:spChg chg="mod">
          <ac:chgData name="Custis, William P" userId="S::wpcustis@iastate.edu::e8ad6bbc-5112-4594-96f7-ec94b4a3c4c0" providerId="AD" clId="Web-{029F19FC-56F2-A50A-97EE-0A13DC1B682A}" dt="2025-05-08T19:14:47.068" v="76" actId="20577"/>
          <ac:spMkLst>
            <pc:docMk/>
            <pc:sldMk cId="1196128393" sldId="290"/>
            <ac:spMk id="5" creationId="{65E07B16-7C87-2B6B-6554-2F2A6CF33E68}"/>
          </ac:spMkLst>
        </pc:spChg>
      </pc:sldChg>
      <pc:sldChg chg="modSp">
        <pc:chgData name="Custis, William P" userId="S::wpcustis@iastate.edu::e8ad6bbc-5112-4594-96f7-ec94b4a3c4c0" providerId="AD" clId="Web-{029F19FC-56F2-A50A-97EE-0A13DC1B682A}" dt="2025-05-08T19:14:44.489" v="75" actId="20577"/>
        <pc:sldMkLst>
          <pc:docMk/>
          <pc:sldMk cId="4281049632" sldId="297"/>
        </pc:sldMkLst>
        <pc:spChg chg="mod">
          <ac:chgData name="Custis, William P" userId="S::wpcustis@iastate.edu::e8ad6bbc-5112-4594-96f7-ec94b4a3c4c0" providerId="AD" clId="Web-{029F19FC-56F2-A50A-97EE-0A13DC1B682A}" dt="2025-05-08T19:14:44.489" v="75" actId="20577"/>
          <ac:spMkLst>
            <pc:docMk/>
            <pc:sldMk cId="4281049632" sldId="297"/>
            <ac:spMk id="6" creationId="{60E3F55C-ABF3-4206-927C-E7C364439E8C}"/>
          </ac:spMkLst>
        </pc:spChg>
      </pc:sldChg>
      <pc:sldChg chg="addSp delSp modSp ord modCm">
        <pc:chgData name="Custis, William P" userId="S::wpcustis@iastate.edu::e8ad6bbc-5112-4594-96f7-ec94b4a3c4c0" providerId="AD" clId="Web-{029F19FC-56F2-A50A-97EE-0A13DC1B682A}" dt="2025-05-08T19:34:48.922" v="85" actId="20577"/>
        <pc:sldMkLst>
          <pc:docMk/>
          <pc:sldMk cId="136661763" sldId="306"/>
        </pc:sldMkLst>
        <pc:spChg chg="mod">
          <ac:chgData name="Custis, William P" userId="S::wpcustis@iastate.edu::e8ad6bbc-5112-4594-96f7-ec94b4a3c4c0" providerId="AD" clId="Web-{029F19FC-56F2-A50A-97EE-0A13DC1B682A}" dt="2025-05-08T19:34:48.922" v="85" actId="20577"/>
          <ac:spMkLst>
            <pc:docMk/>
            <pc:sldMk cId="136661763" sldId="306"/>
            <ac:spMk id="3" creationId="{E5CC1AEB-802F-E94F-EB24-D802839FC5E6}"/>
          </ac:spMkLst>
        </pc:spChg>
        <pc:spChg chg="add del">
          <ac:chgData name="Custis, William P" userId="S::wpcustis@iastate.edu::e8ad6bbc-5112-4594-96f7-ec94b4a3c4c0" providerId="AD" clId="Web-{029F19FC-56F2-A50A-97EE-0A13DC1B682A}" dt="2025-05-08T19:09:45.776" v="2"/>
          <ac:spMkLst>
            <pc:docMk/>
            <pc:sldMk cId="136661763" sldId="306"/>
            <ac:spMk id="5" creationId="{5473DAC2-B79E-4D84-5333-96EAC1DD116C}"/>
          </ac:spMkLst>
        </pc:spChg>
        <pc:spChg chg="add mod">
          <ac:chgData name="Custis, William P" userId="S::wpcustis@iastate.edu::e8ad6bbc-5112-4594-96f7-ec94b4a3c4c0" providerId="AD" clId="Web-{029F19FC-56F2-A50A-97EE-0A13DC1B682A}" dt="2025-05-08T19:10:32.496" v="12" actId="20577"/>
          <ac:spMkLst>
            <pc:docMk/>
            <pc:sldMk cId="136661763" sldId="306"/>
            <ac:spMk id="6" creationId="{5B87A998-DE5E-C0A9-71D1-62B5AD42F889}"/>
          </ac:spMkLst>
        </pc:spChg>
        <pc:picChg chg="mod">
          <ac:chgData name="Custis, William P" userId="S::wpcustis@iastate.edu::e8ad6bbc-5112-4594-96f7-ec94b4a3c4c0" providerId="AD" clId="Web-{029F19FC-56F2-A50A-97EE-0A13DC1B682A}" dt="2025-05-08T19:07:17.411" v="0" actId="1076"/>
          <ac:picMkLst>
            <pc:docMk/>
            <pc:sldMk cId="136661763" sldId="306"/>
            <ac:picMk id="4" creationId="{37DB0C3B-0F67-E3C5-FBFA-BE9AA58FA1A4}"/>
          </ac:picMkLst>
        </pc:picChg>
        <pc:extLst>
          <p:ext xmlns:p="http://schemas.openxmlformats.org/presentationml/2006/main" uri="{D6D511B9-2390-475A-947B-AFAB55BFBCF1}">
            <pc226:cmChg xmlns:pc226="http://schemas.microsoft.com/office/powerpoint/2022/06/main/command" chg="mod">
              <pc226:chgData name="Custis, William P" userId="S::wpcustis@iastate.edu::e8ad6bbc-5112-4594-96f7-ec94b4a3c4c0" providerId="AD" clId="Web-{029F19FC-56F2-A50A-97EE-0A13DC1B682A}" dt="2025-05-08T19:33:33.873" v="84" actId="20577"/>
              <pc2:cmMkLst xmlns:pc2="http://schemas.microsoft.com/office/powerpoint/2019/9/main/command">
                <pc:docMk/>
                <pc:sldMk cId="136661763" sldId="306"/>
                <pc2:cmMk id="{83FD97BE-AF78-465E-B404-60768AFF3C6D}"/>
              </pc2:cmMkLst>
            </pc226:cmChg>
          </p:ext>
        </pc:extLst>
      </pc:sldChg>
      <pc:sldChg chg="modSp">
        <pc:chgData name="Custis, William P" userId="S::wpcustis@iastate.edu::e8ad6bbc-5112-4594-96f7-ec94b4a3c4c0" providerId="AD" clId="Web-{029F19FC-56F2-A50A-97EE-0A13DC1B682A}" dt="2025-05-08T19:15:06.959" v="79" actId="20577"/>
        <pc:sldMkLst>
          <pc:docMk/>
          <pc:sldMk cId="3823811579" sldId="307"/>
        </pc:sldMkLst>
        <pc:spChg chg="mod">
          <ac:chgData name="Custis, William P" userId="S::wpcustis@iastate.edu::e8ad6bbc-5112-4594-96f7-ec94b4a3c4c0" providerId="AD" clId="Web-{029F19FC-56F2-A50A-97EE-0A13DC1B682A}" dt="2025-05-08T19:15:02.350" v="77" actId="20577"/>
          <ac:spMkLst>
            <pc:docMk/>
            <pc:sldMk cId="3823811579" sldId="307"/>
            <ac:spMk id="6" creationId="{CAA94B51-E313-A579-D530-9D3C742DFCFE}"/>
          </ac:spMkLst>
        </pc:spChg>
        <pc:spChg chg="mod">
          <ac:chgData name="Custis, William P" userId="S::wpcustis@iastate.edu::e8ad6bbc-5112-4594-96f7-ec94b4a3c4c0" providerId="AD" clId="Web-{029F19FC-56F2-A50A-97EE-0A13DC1B682A}" dt="2025-05-08T19:15:06.959" v="79" actId="20577"/>
          <ac:spMkLst>
            <pc:docMk/>
            <pc:sldMk cId="3823811579" sldId="307"/>
            <ac:spMk id="9" creationId="{AB58512F-3853-34ED-9808-0DA08ECB36F7}"/>
          </ac:spMkLst>
        </pc:spChg>
      </pc:sldChg>
    </pc:docChg>
  </pc:docChgLst>
  <pc:docChgLst>
    <pc:chgData name="Custis, William P" userId="S::wpcustis@iastate.edu::e8ad6bbc-5112-4594-96f7-ec94b4a3c4c0" providerId="AD" clId="Web-{11D5002B-C78A-4972-FA97-DFC0E0CBF454}"/>
    <pc:docChg chg="delSld modSld sldOrd modSection">
      <pc:chgData name="Custis, William P" userId="S::wpcustis@iastate.edu::e8ad6bbc-5112-4594-96f7-ec94b4a3c4c0" providerId="AD" clId="Web-{11D5002B-C78A-4972-FA97-DFC0E0CBF454}" dt="2025-04-27T20:26:33.531" v="689" actId="1076"/>
      <pc:docMkLst>
        <pc:docMk/>
      </pc:docMkLst>
      <pc:sldChg chg="modSp">
        <pc:chgData name="Custis, William P" userId="S::wpcustis@iastate.edu::e8ad6bbc-5112-4594-96f7-ec94b4a3c4c0" providerId="AD" clId="Web-{11D5002B-C78A-4972-FA97-DFC0E0CBF454}" dt="2025-04-27T20:24:26.059" v="681" actId="20577"/>
        <pc:sldMkLst>
          <pc:docMk/>
          <pc:sldMk cId="2233253331" sldId="274"/>
        </pc:sldMkLst>
        <pc:spChg chg="mod">
          <ac:chgData name="Custis, William P" userId="S::wpcustis@iastate.edu::e8ad6bbc-5112-4594-96f7-ec94b4a3c4c0" providerId="AD" clId="Web-{11D5002B-C78A-4972-FA97-DFC0E0CBF454}" dt="2025-04-27T20:24:26.059" v="681" actId="20577"/>
          <ac:spMkLst>
            <pc:docMk/>
            <pc:sldMk cId="2233253331" sldId="274"/>
            <ac:spMk id="2" creationId="{15B31EBA-F2C6-08F7-DDA3-4AE1CE754CA9}"/>
          </ac:spMkLst>
        </pc:spChg>
      </pc:sldChg>
      <pc:sldChg chg="addSp delSp modSp">
        <pc:chgData name="Custis, William P" userId="S::wpcustis@iastate.edu::e8ad6bbc-5112-4594-96f7-ec94b4a3c4c0" providerId="AD" clId="Web-{11D5002B-C78A-4972-FA97-DFC0E0CBF454}" dt="2025-04-27T20:26:33.531" v="689" actId="1076"/>
        <pc:sldMkLst>
          <pc:docMk/>
          <pc:sldMk cId="999944976" sldId="300"/>
        </pc:sldMkLst>
        <pc:spChg chg="mod">
          <ac:chgData name="Custis, William P" userId="S::wpcustis@iastate.edu::e8ad6bbc-5112-4594-96f7-ec94b4a3c4c0" providerId="AD" clId="Web-{11D5002B-C78A-4972-FA97-DFC0E0CBF454}" dt="2025-04-27T19:14:06.167" v="157" actId="20577"/>
          <ac:spMkLst>
            <pc:docMk/>
            <pc:sldMk cId="999944976" sldId="300"/>
            <ac:spMk id="5" creationId="{8837464E-BB93-441A-8BC4-95273FB65C24}"/>
          </ac:spMkLst>
        </pc:spChg>
        <pc:spChg chg="add del mod">
          <ac:chgData name="Custis, William P" userId="S::wpcustis@iastate.edu::e8ad6bbc-5112-4594-96f7-ec94b4a3c4c0" providerId="AD" clId="Web-{11D5002B-C78A-4972-FA97-DFC0E0CBF454}" dt="2025-04-27T20:06:22.047" v="652" actId="14100"/>
          <ac:spMkLst>
            <pc:docMk/>
            <pc:sldMk cId="999944976" sldId="300"/>
            <ac:spMk id="6" creationId="{91737C99-FFB4-453A-A829-6C6E919404E3}"/>
          </ac:spMkLst>
        </pc:spChg>
        <pc:picChg chg="add mod modCrop">
          <ac:chgData name="Custis, William P" userId="S::wpcustis@iastate.edu::e8ad6bbc-5112-4594-96f7-ec94b4a3c4c0" providerId="AD" clId="Web-{11D5002B-C78A-4972-FA97-DFC0E0CBF454}" dt="2025-04-27T20:24:59.466" v="686" actId="1076"/>
          <ac:picMkLst>
            <pc:docMk/>
            <pc:sldMk cId="999944976" sldId="300"/>
            <ac:picMk id="7" creationId="{115FB971-3896-7A9E-C506-50DC029CFAA5}"/>
          </ac:picMkLst>
        </pc:picChg>
        <pc:picChg chg="add mod modCrop">
          <ac:chgData name="Custis, William P" userId="S::wpcustis@iastate.edu::e8ad6bbc-5112-4594-96f7-ec94b4a3c4c0" providerId="AD" clId="Web-{11D5002B-C78A-4972-FA97-DFC0E0CBF454}" dt="2025-04-27T20:26:33.531" v="689" actId="1076"/>
          <ac:picMkLst>
            <pc:docMk/>
            <pc:sldMk cId="999944976" sldId="300"/>
            <ac:picMk id="9" creationId="{8744E7F0-606F-8222-6C60-C03F9CE6BBB8}"/>
          </ac:picMkLst>
        </pc:picChg>
      </pc:sldChg>
      <pc:sldChg chg="modSp">
        <pc:chgData name="Custis, William P" userId="S::wpcustis@iastate.edu::e8ad6bbc-5112-4594-96f7-ec94b4a3c4c0" providerId="AD" clId="Web-{11D5002B-C78A-4972-FA97-DFC0E0CBF454}" dt="2025-04-27T19:43:26.540" v="615" actId="1076"/>
        <pc:sldMkLst>
          <pc:docMk/>
          <pc:sldMk cId="136661763" sldId="306"/>
        </pc:sldMkLst>
        <pc:spChg chg="mod">
          <ac:chgData name="Custis, William P" userId="S::wpcustis@iastate.edu::e8ad6bbc-5112-4594-96f7-ec94b4a3c4c0" providerId="AD" clId="Web-{11D5002B-C78A-4972-FA97-DFC0E0CBF454}" dt="2025-04-27T19:43:14.399" v="611" actId="14100"/>
          <ac:spMkLst>
            <pc:docMk/>
            <pc:sldMk cId="136661763" sldId="306"/>
            <ac:spMk id="3" creationId="{E5CC1AEB-802F-E94F-EB24-D802839FC5E6}"/>
          </ac:spMkLst>
        </pc:spChg>
      </pc:sldChg>
      <pc:sldChg chg="del">
        <pc:chgData name="Custis, William P" userId="S::wpcustis@iastate.edu::e8ad6bbc-5112-4594-96f7-ec94b4a3c4c0" providerId="AD" clId="Web-{11D5002B-C78A-4972-FA97-DFC0E0CBF454}" dt="2025-04-27T20:26:17.015" v="687"/>
        <pc:sldMkLst>
          <pc:docMk/>
          <pc:sldMk cId="179414068" sldId="315"/>
        </pc:sldMkLst>
      </pc:sldChg>
      <pc:sldChg chg="modSp">
        <pc:chgData name="Custis, William P" userId="S::wpcustis@iastate.edu::e8ad6bbc-5112-4594-96f7-ec94b4a3c4c0" providerId="AD" clId="Web-{11D5002B-C78A-4972-FA97-DFC0E0CBF454}" dt="2025-04-27T20:24:00.965" v="678" actId="20577"/>
        <pc:sldMkLst>
          <pc:docMk/>
          <pc:sldMk cId="1041257286" sldId="316"/>
        </pc:sldMkLst>
        <pc:spChg chg="mod">
          <ac:chgData name="Custis, William P" userId="S::wpcustis@iastate.edu::e8ad6bbc-5112-4594-96f7-ec94b4a3c4c0" providerId="AD" clId="Web-{11D5002B-C78A-4972-FA97-DFC0E0CBF454}" dt="2025-04-27T20:24:00.965" v="678" actId="20577"/>
          <ac:spMkLst>
            <pc:docMk/>
            <pc:sldMk cId="1041257286" sldId="316"/>
            <ac:spMk id="2" creationId="{07751752-0631-DA30-6846-B5CFACA9DDF7}"/>
          </ac:spMkLst>
        </pc:spChg>
        <pc:spChg chg="mod">
          <ac:chgData name="Custis, William P" userId="S::wpcustis@iastate.edu::e8ad6bbc-5112-4594-96f7-ec94b4a3c4c0" providerId="AD" clId="Web-{11D5002B-C78A-4972-FA97-DFC0E0CBF454}" dt="2025-04-27T19:26:08.873" v="323" actId="20577"/>
          <ac:spMkLst>
            <pc:docMk/>
            <pc:sldMk cId="1041257286" sldId="316"/>
            <ac:spMk id="3" creationId="{CAC287E9-5A93-9EBC-FB44-9CEB76CAA5BE}"/>
          </ac:spMkLst>
        </pc:spChg>
      </pc:sldChg>
      <pc:sldChg chg="ord">
        <pc:chgData name="Custis, William P" userId="S::wpcustis@iastate.edu::e8ad6bbc-5112-4594-96f7-ec94b4a3c4c0" providerId="AD" clId="Web-{11D5002B-C78A-4972-FA97-DFC0E0CBF454}" dt="2025-04-27T20:26:18.109" v="688"/>
        <pc:sldMkLst>
          <pc:docMk/>
          <pc:sldMk cId="3839680031" sldId="319"/>
        </pc:sldMkLst>
      </pc:sldChg>
    </pc:docChg>
  </pc:docChgLst>
  <pc:docChgLst>
    <pc:chgData name="Shenouda, Ibram" userId="S::ibram@iastate.edu::71a18ce6-7260-4fca-8d78-90212576eb4f" providerId="AD" clId="Web-{7A679CDA-BD0C-7178-970B-FF04AE1A3AA8}"/>
    <pc:docChg chg="modSld">
      <pc:chgData name="Shenouda, Ibram" userId="S::ibram@iastate.edu::71a18ce6-7260-4fca-8d78-90212576eb4f" providerId="AD" clId="Web-{7A679CDA-BD0C-7178-970B-FF04AE1A3AA8}" dt="2024-12-02T17:54:45.906" v="624" actId="20577"/>
      <pc:docMkLst>
        <pc:docMk/>
      </pc:docMkLst>
      <pc:sldChg chg="modSp">
        <pc:chgData name="Shenouda, Ibram" userId="S::ibram@iastate.edu::71a18ce6-7260-4fca-8d78-90212576eb4f" providerId="AD" clId="Web-{7A679CDA-BD0C-7178-970B-FF04AE1A3AA8}" dt="2024-12-02T17:54:45.906" v="624" actId="20577"/>
        <pc:sldMkLst>
          <pc:docMk/>
          <pc:sldMk cId="1660969200" sldId="289"/>
        </pc:sldMkLst>
      </pc:sldChg>
    </pc:docChg>
  </pc:docChgLst>
  <pc:docChgLst>
    <pc:chgData name="Kono, Ethan I" userId="S::ekono@iastate.edu::cc170e49-42c5-4395-8ebc-df9558b00834" providerId="AD" clId="Web-{01807270-E129-7218-BD57-435E299C70BC}"/>
    <pc:docChg chg="modSld">
      <pc:chgData name="Kono, Ethan I" userId="S::ekono@iastate.edu::cc170e49-42c5-4395-8ebc-df9558b00834" providerId="AD" clId="Web-{01807270-E129-7218-BD57-435E299C70BC}" dt="2025-04-27T00:26:02.155" v="446" actId="20577"/>
      <pc:docMkLst>
        <pc:docMk/>
      </pc:docMkLst>
      <pc:sldChg chg="modSp">
        <pc:chgData name="Kono, Ethan I" userId="S::ekono@iastate.edu::cc170e49-42c5-4395-8ebc-df9558b00834" providerId="AD" clId="Web-{01807270-E129-7218-BD57-435E299C70BC}" dt="2025-04-27T00:26:02.155" v="446" actId="20577"/>
        <pc:sldMkLst>
          <pc:docMk/>
          <pc:sldMk cId="3501761289" sldId="312"/>
        </pc:sldMkLst>
        <pc:spChg chg="mod">
          <ac:chgData name="Kono, Ethan I" userId="S::ekono@iastate.edu::cc170e49-42c5-4395-8ebc-df9558b00834" providerId="AD" clId="Web-{01807270-E129-7218-BD57-435E299C70BC}" dt="2025-04-27T00:26:02.155" v="446" actId="20577"/>
          <ac:spMkLst>
            <pc:docMk/>
            <pc:sldMk cId="3501761289" sldId="312"/>
            <ac:spMk id="3" creationId="{54C29631-8DAF-46FE-26B5-684834DE231D}"/>
          </ac:spMkLst>
        </pc:spChg>
      </pc:sldChg>
    </pc:docChg>
  </pc:docChgLst>
  <pc:docChgLst>
    <pc:chgData name="Nathan" userId="87f04257-d095-4e83-ad3d-2660a2140f93" providerId="ADAL" clId="{B0D40D7F-92E1-4862-AF38-3EA5CD966F8C}"/>
    <pc:docChg chg="">
      <pc:chgData name="Nathan" userId="87f04257-d095-4e83-ad3d-2660a2140f93" providerId="ADAL" clId="{B0D40D7F-92E1-4862-AF38-3EA5CD966F8C}" dt="2024-12-07T18:45:28.641" v="0" actId="2056"/>
      <pc:docMkLst>
        <pc:docMk/>
      </pc:docMkLst>
      <pc:sldChg chg="modCm">
        <pc:chgData name="Nathan" userId="87f04257-d095-4e83-ad3d-2660a2140f93" providerId="ADAL" clId="{B0D40D7F-92E1-4862-AF38-3EA5CD966F8C}" dt="2024-12-07T18:45:28.641" v="0" actId="2056"/>
        <pc:sldMkLst>
          <pc:docMk/>
          <pc:sldMk cId="1229335143" sldId="268"/>
        </pc:sldMkLst>
      </pc:sldChg>
    </pc:docChg>
  </pc:docChgLst>
  <pc:docChgLst>
    <pc:chgData name="Thompson, Noah S" userId="S::nst@iastate.edu::c054f87f-711e-46bb-8497-803af8d7c9e8" providerId="AD" clId="Web-{C8C31BFA-2DD5-186B-46C1-65F2178DCD08}"/>
    <pc:docChg chg="modSld sldOrd">
      <pc:chgData name="Thompson, Noah S" userId="S::nst@iastate.edu::c054f87f-711e-46bb-8497-803af8d7c9e8" providerId="AD" clId="Web-{C8C31BFA-2DD5-186B-46C1-65F2178DCD08}" dt="2024-11-30T22:42:00.723" v="82" actId="20577"/>
      <pc:docMkLst>
        <pc:docMk/>
      </pc:docMkLst>
      <pc:sldChg chg="modSp">
        <pc:chgData name="Thompson, Noah S" userId="S::nst@iastate.edu::c054f87f-711e-46bb-8497-803af8d7c9e8" providerId="AD" clId="Web-{C8C31BFA-2DD5-186B-46C1-65F2178DCD08}" dt="2024-11-30T22:40:56.205" v="56" actId="20577"/>
        <pc:sldMkLst>
          <pc:docMk/>
          <pc:sldMk cId="2233253331" sldId="274"/>
        </pc:sldMkLst>
      </pc:sldChg>
      <pc:sldChg chg="modSp">
        <pc:chgData name="Thompson, Noah S" userId="S::nst@iastate.edu::c054f87f-711e-46bb-8497-803af8d7c9e8" providerId="AD" clId="Web-{C8C31BFA-2DD5-186B-46C1-65F2178DCD08}" dt="2024-11-30T22:42:00.723" v="82" actId="20577"/>
        <pc:sldMkLst>
          <pc:docMk/>
          <pc:sldMk cId="3569629093" sldId="287"/>
        </pc:sldMkLst>
      </pc:sldChg>
    </pc:docChg>
  </pc:docChgLst>
  <pc:docChgLst>
    <pc:chgData name="Stark, Nathan P" userId="S::nastark@iastate.edu::87f04257-d095-4e83-ad3d-2660a2140f93" providerId="AD" clId="Web-{2C60670A-7868-66BC-5CCD-9AA6E834486A}"/>
    <pc:docChg chg="addSld delSld sldOrd modSection">
      <pc:chgData name="Stark, Nathan P" userId="S::nastark@iastate.edu::87f04257-d095-4e83-ad3d-2660a2140f93" providerId="AD" clId="Web-{2C60670A-7868-66BC-5CCD-9AA6E834486A}" dt="2025-04-24T19:45:36.348" v="14"/>
      <pc:docMkLst>
        <pc:docMk/>
      </pc:docMkLst>
      <pc:sldChg chg="del">
        <pc:chgData name="Stark, Nathan P" userId="S::nastark@iastate.edu::87f04257-d095-4e83-ad3d-2660a2140f93" providerId="AD" clId="Web-{2C60670A-7868-66BC-5CCD-9AA6E834486A}" dt="2025-04-24T19:36:49.451" v="0"/>
        <pc:sldMkLst>
          <pc:docMk/>
          <pc:sldMk cId="3909681472" sldId="269"/>
        </pc:sldMkLst>
      </pc:sldChg>
      <pc:sldChg chg="ord">
        <pc:chgData name="Stark, Nathan P" userId="S::nastark@iastate.edu::87f04257-d095-4e83-ad3d-2660a2140f93" providerId="AD" clId="Web-{2C60670A-7868-66BC-5CCD-9AA6E834486A}" dt="2025-04-24T19:38:30.971" v="3"/>
        <pc:sldMkLst>
          <pc:docMk/>
          <pc:sldMk cId="87642991" sldId="272"/>
        </pc:sldMkLst>
      </pc:sldChg>
      <pc:sldChg chg="ord">
        <pc:chgData name="Stark, Nathan P" userId="S::nastark@iastate.edu::87f04257-d095-4e83-ad3d-2660a2140f93" providerId="AD" clId="Web-{2C60670A-7868-66BC-5CCD-9AA6E834486A}" dt="2025-04-24T19:38:39.299" v="4"/>
        <pc:sldMkLst>
          <pc:docMk/>
          <pc:sldMk cId="2791955360" sldId="278"/>
        </pc:sldMkLst>
      </pc:sldChg>
      <pc:sldChg chg="del">
        <pc:chgData name="Stark, Nathan P" userId="S::nastark@iastate.edu::87f04257-d095-4e83-ad3d-2660a2140f93" providerId="AD" clId="Web-{2C60670A-7868-66BC-5CCD-9AA6E834486A}" dt="2025-04-24T19:41:08.649" v="12"/>
        <pc:sldMkLst>
          <pc:docMk/>
          <pc:sldMk cId="3309149357" sldId="280"/>
        </pc:sldMkLst>
      </pc:sldChg>
      <pc:sldChg chg="del">
        <pc:chgData name="Stark, Nathan P" userId="S::nastark@iastate.edu::87f04257-d095-4e83-ad3d-2660a2140f93" providerId="AD" clId="Web-{2C60670A-7868-66BC-5CCD-9AA6E834486A}" dt="2025-04-24T19:40:50.774" v="6"/>
        <pc:sldMkLst>
          <pc:docMk/>
          <pc:sldMk cId="1526418155" sldId="282"/>
        </pc:sldMkLst>
      </pc:sldChg>
      <pc:sldChg chg="del">
        <pc:chgData name="Stark, Nathan P" userId="S::nastark@iastate.edu::87f04257-d095-4e83-ad3d-2660a2140f93" providerId="AD" clId="Web-{2C60670A-7868-66BC-5CCD-9AA6E834486A}" dt="2025-04-24T19:40:57.961" v="9"/>
        <pc:sldMkLst>
          <pc:docMk/>
          <pc:sldMk cId="1950253017" sldId="283"/>
        </pc:sldMkLst>
      </pc:sldChg>
      <pc:sldChg chg="del">
        <pc:chgData name="Stark, Nathan P" userId="S::nastark@iastate.edu::87f04257-d095-4e83-ad3d-2660a2140f93" providerId="AD" clId="Web-{2C60670A-7868-66BC-5CCD-9AA6E834486A}" dt="2025-04-24T19:40:52.664" v="7"/>
        <pc:sldMkLst>
          <pc:docMk/>
          <pc:sldMk cId="1098730975" sldId="284"/>
        </pc:sldMkLst>
      </pc:sldChg>
      <pc:sldChg chg="del">
        <pc:chgData name="Stark, Nathan P" userId="S::nastark@iastate.edu::87f04257-d095-4e83-ad3d-2660a2140f93" providerId="AD" clId="Web-{2C60670A-7868-66BC-5CCD-9AA6E834486A}" dt="2025-04-24T19:41:05.634" v="11"/>
        <pc:sldMkLst>
          <pc:docMk/>
          <pc:sldMk cId="2574727832" sldId="285"/>
        </pc:sldMkLst>
      </pc:sldChg>
      <pc:sldChg chg="ord">
        <pc:chgData name="Stark, Nathan P" userId="S::nastark@iastate.edu::87f04257-d095-4e83-ad3d-2660a2140f93" providerId="AD" clId="Web-{2C60670A-7868-66BC-5CCD-9AA6E834486A}" dt="2025-04-24T19:38:26.783" v="2"/>
        <pc:sldMkLst>
          <pc:docMk/>
          <pc:sldMk cId="1199407071" sldId="288"/>
        </pc:sldMkLst>
      </pc:sldChg>
      <pc:sldChg chg="del">
        <pc:chgData name="Stark, Nathan P" userId="S::nastark@iastate.edu::87f04257-d095-4e83-ad3d-2660a2140f93" providerId="AD" clId="Web-{2C60670A-7868-66BC-5CCD-9AA6E834486A}" dt="2025-04-24T19:41:05.634" v="10"/>
        <pc:sldMkLst>
          <pc:docMk/>
          <pc:sldMk cId="1660969200" sldId="289"/>
        </pc:sldMkLst>
      </pc:sldChg>
      <pc:sldChg chg="ord">
        <pc:chgData name="Stark, Nathan P" userId="S::nastark@iastate.edu::87f04257-d095-4e83-ad3d-2660a2140f93" providerId="AD" clId="Web-{2C60670A-7868-66BC-5CCD-9AA6E834486A}" dt="2025-04-24T19:37:06.030" v="1"/>
        <pc:sldMkLst>
          <pc:docMk/>
          <pc:sldMk cId="2256116913" sldId="294"/>
        </pc:sldMkLst>
      </pc:sldChg>
      <pc:sldChg chg="del">
        <pc:chgData name="Stark, Nathan P" userId="S::nastark@iastate.edu::87f04257-d095-4e83-ad3d-2660a2140f93" providerId="AD" clId="Web-{2C60670A-7868-66BC-5CCD-9AA6E834486A}" dt="2025-04-24T19:40:55.180" v="8"/>
        <pc:sldMkLst>
          <pc:docMk/>
          <pc:sldMk cId="2656577456" sldId="295"/>
        </pc:sldMkLst>
      </pc:sldChg>
      <pc:sldChg chg="del">
        <pc:chgData name="Stark, Nathan P" userId="S::nastark@iastate.edu::87f04257-d095-4e83-ad3d-2660a2140f93" providerId="AD" clId="Web-{2C60670A-7868-66BC-5CCD-9AA6E834486A}" dt="2025-04-24T19:38:48.909" v="5"/>
        <pc:sldMkLst>
          <pc:docMk/>
          <pc:sldMk cId="3976716445" sldId="298"/>
        </pc:sldMkLst>
      </pc:sldChg>
      <pc:sldChg chg="new del">
        <pc:chgData name="Stark, Nathan P" userId="S::nastark@iastate.edu::87f04257-d095-4e83-ad3d-2660a2140f93" providerId="AD" clId="Web-{2C60670A-7868-66BC-5CCD-9AA6E834486A}" dt="2025-04-24T19:45:36.348" v="14"/>
        <pc:sldMkLst>
          <pc:docMk/>
          <pc:sldMk cId="219764684" sldId="303"/>
        </pc:sldMkLst>
      </pc:sldChg>
    </pc:docChg>
  </pc:docChgLst>
  <pc:docChgLst>
    <pc:chgData name="Stark, Nathan P" userId="S::nastark@iastate.edu::87f04257-d095-4e83-ad3d-2660a2140f93" providerId="AD" clId="Web-{8D822708-0A9B-E7B8-3670-535C2959F1A4}"/>
    <pc:docChg chg="modSld sldOrd">
      <pc:chgData name="Stark, Nathan P" userId="S::nastark@iastate.edu::87f04257-d095-4e83-ad3d-2660a2140f93" providerId="AD" clId="Web-{8D822708-0A9B-E7B8-3670-535C2959F1A4}" dt="2025-05-07T00:42:22.043" v="453" actId="1076"/>
      <pc:docMkLst>
        <pc:docMk/>
      </pc:docMkLst>
      <pc:sldChg chg="modSp">
        <pc:chgData name="Stark, Nathan P" userId="S::nastark@iastate.edu::87f04257-d095-4e83-ad3d-2660a2140f93" providerId="AD" clId="Web-{8D822708-0A9B-E7B8-3670-535C2959F1A4}" dt="2025-05-07T00:27:22.605" v="34" actId="20577"/>
        <pc:sldMkLst>
          <pc:docMk/>
          <pc:sldMk cId="2233253331" sldId="274"/>
        </pc:sldMkLst>
        <pc:spChg chg="mod">
          <ac:chgData name="Stark, Nathan P" userId="S::nastark@iastate.edu::87f04257-d095-4e83-ad3d-2660a2140f93" providerId="AD" clId="Web-{8D822708-0A9B-E7B8-3670-535C2959F1A4}" dt="2025-05-07T00:27:22.605" v="34" actId="20577"/>
          <ac:spMkLst>
            <pc:docMk/>
            <pc:sldMk cId="2233253331" sldId="274"/>
            <ac:spMk id="2" creationId="{15B31EBA-F2C6-08F7-DDA3-4AE1CE754CA9}"/>
          </ac:spMkLst>
        </pc:spChg>
      </pc:sldChg>
      <pc:sldChg chg="addSp modSp">
        <pc:chgData name="Stark, Nathan P" userId="S::nastark@iastate.edu::87f04257-d095-4e83-ad3d-2660a2140f93" providerId="AD" clId="Web-{8D822708-0A9B-E7B8-3670-535C2959F1A4}" dt="2025-05-07T00:28:30.434" v="49" actId="20577"/>
        <pc:sldMkLst>
          <pc:docMk/>
          <pc:sldMk cId="2791955360" sldId="278"/>
        </pc:sldMkLst>
        <pc:spChg chg="add mod">
          <ac:chgData name="Stark, Nathan P" userId="S::nastark@iastate.edu::87f04257-d095-4e83-ad3d-2660a2140f93" providerId="AD" clId="Web-{8D822708-0A9B-E7B8-3670-535C2959F1A4}" dt="2025-05-07T00:28:30.434" v="49" actId="20577"/>
          <ac:spMkLst>
            <pc:docMk/>
            <pc:sldMk cId="2791955360" sldId="278"/>
            <ac:spMk id="2" creationId="{6AE0FB7E-58DF-B27A-69AA-FDFBC3D2E436}"/>
          </ac:spMkLst>
        </pc:spChg>
      </pc:sldChg>
      <pc:sldChg chg="addSp modSp">
        <pc:chgData name="Stark, Nathan P" userId="S::nastark@iastate.edu::87f04257-d095-4e83-ad3d-2660a2140f93" providerId="AD" clId="Web-{8D822708-0A9B-E7B8-3670-535C2959F1A4}" dt="2025-05-07T00:28:18.824" v="43" actId="1076"/>
        <pc:sldMkLst>
          <pc:docMk/>
          <pc:sldMk cId="1199407071" sldId="288"/>
        </pc:sldMkLst>
        <pc:spChg chg="add mod">
          <ac:chgData name="Stark, Nathan P" userId="S::nastark@iastate.edu::87f04257-d095-4e83-ad3d-2660a2140f93" providerId="AD" clId="Web-{8D822708-0A9B-E7B8-3670-535C2959F1A4}" dt="2025-05-07T00:28:18.824" v="43" actId="1076"/>
          <ac:spMkLst>
            <pc:docMk/>
            <pc:sldMk cId="1199407071" sldId="288"/>
            <ac:spMk id="2" creationId="{C1CC17C9-2172-ADDC-7CA1-6EE0F08CBC50}"/>
          </ac:spMkLst>
        </pc:spChg>
      </pc:sldChg>
      <pc:sldChg chg="modSp">
        <pc:chgData name="Stark, Nathan P" userId="S::nastark@iastate.edu::87f04257-d095-4e83-ad3d-2660a2140f93" providerId="AD" clId="Web-{8D822708-0A9B-E7B8-3670-535C2959F1A4}" dt="2025-05-07T00:29:39.732" v="63" actId="20577"/>
        <pc:sldMkLst>
          <pc:docMk/>
          <pc:sldMk cId="1862883442" sldId="303"/>
        </pc:sldMkLst>
        <pc:spChg chg="mod">
          <ac:chgData name="Stark, Nathan P" userId="S::nastark@iastate.edu::87f04257-d095-4e83-ad3d-2660a2140f93" providerId="AD" clId="Web-{8D822708-0A9B-E7B8-3670-535C2959F1A4}" dt="2025-05-07T00:29:39.732" v="63" actId="20577"/>
          <ac:spMkLst>
            <pc:docMk/>
            <pc:sldMk cId="1862883442" sldId="303"/>
            <ac:spMk id="3" creationId="{541F2A6C-A7FD-D2DE-8BC5-65A925B3472C}"/>
          </ac:spMkLst>
        </pc:spChg>
      </pc:sldChg>
      <pc:sldChg chg="modSp">
        <pc:chgData name="Stark, Nathan P" userId="S::nastark@iastate.edu::87f04257-d095-4e83-ad3d-2660a2140f93" providerId="AD" clId="Web-{8D822708-0A9B-E7B8-3670-535C2959F1A4}" dt="2025-05-07T00:30:16.295" v="79" actId="20577"/>
        <pc:sldMkLst>
          <pc:docMk/>
          <pc:sldMk cId="4231643633" sldId="304"/>
        </pc:sldMkLst>
        <pc:spChg chg="mod">
          <ac:chgData name="Stark, Nathan P" userId="S::nastark@iastate.edu::87f04257-d095-4e83-ad3d-2660a2140f93" providerId="AD" clId="Web-{8D822708-0A9B-E7B8-3670-535C2959F1A4}" dt="2025-05-07T00:30:16.295" v="79" actId="20577"/>
          <ac:spMkLst>
            <pc:docMk/>
            <pc:sldMk cId="4231643633" sldId="304"/>
            <ac:spMk id="3" creationId="{9BB67BA8-2E4B-ED4F-0748-EA34DB9DD02A}"/>
          </ac:spMkLst>
        </pc:spChg>
      </pc:sldChg>
      <pc:sldChg chg="modSp">
        <pc:chgData name="Stark, Nathan P" userId="S::nastark@iastate.edu::87f04257-d095-4e83-ad3d-2660a2140f93" providerId="AD" clId="Web-{8D822708-0A9B-E7B8-3670-535C2959F1A4}" dt="2025-05-07T00:32:31.501" v="145" actId="20577"/>
        <pc:sldMkLst>
          <pc:docMk/>
          <pc:sldMk cId="231058546" sldId="305"/>
        </pc:sldMkLst>
        <pc:spChg chg="mod">
          <ac:chgData name="Stark, Nathan P" userId="S::nastark@iastate.edu::87f04257-d095-4e83-ad3d-2660a2140f93" providerId="AD" clId="Web-{8D822708-0A9B-E7B8-3670-535C2959F1A4}" dt="2025-05-07T00:32:31.501" v="145" actId="20577"/>
          <ac:spMkLst>
            <pc:docMk/>
            <pc:sldMk cId="231058546" sldId="305"/>
            <ac:spMk id="3" creationId="{91AC5B08-5889-41F9-D05C-05CD6F9C5D1B}"/>
          </ac:spMkLst>
        </pc:spChg>
      </pc:sldChg>
      <pc:sldChg chg="modSp">
        <pc:chgData name="Stark, Nathan P" userId="S::nastark@iastate.edu::87f04257-d095-4e83-ad3d-2660a2140f93" providerId="AD" clId="Web-{8D822708-0A9B-E7B8-3670-535C2959F1A4}" dt="2025-05-07T00:34:02.737" v="151" actId="20577"/>
        <pc:sldMkLst>
          <pc:docMk/>
          <pc:sldMk cId="136661763" sldId="306"/>
        </pc:sldMkLst>
        <pc:spChg chg="mod">
          <ac:chgData name="Stark, Nathan P" userId="S::nastark@iastate.edu::87f04257-d095-4e83-ad3d-2660a2140f93" providerId="AD" clId="Web-{8D822708-0A9B-E7B8-3670-535C2959F1A4}" dt="2025-05-07T00:34:02.737" v="151" actId="20577"/>
          <ac:spMkLst>
            <pc:docMk/>
            <pc:sldMk cId="136661763" sldId="306"/>
            <ac:spMk id="3" creationId="{E5CC1AEB-802F-E94F-EB24-D802839FC5E6}"/>
          </ac:spMkLst>
        </pc:spChg>
      </pc:sldChg>
      <pc:sldChg chg="modSp modCm">
        <pc:chgData name="Stark, Nathan P" userId="S::nastark@iastate.edu::87f04257-d095-4e83-ad3d-2660a2140f93" providerId="AD" clId="Web-{8D822708-0A9B-E7B8-3670-535C2959F1A4}" dt="2025-05-07T00:34:25.909" v="158" actId="20577"/>
        <pc:sldMkLst>
          <pc:docMk/>
          <pc:sldMk cId="3823811579" sldId="307"/>
        </pc:sldMkLst>
        <pc:spChg chg="mod">
          <ac:chgData name="Stark, Nathan P" userId="S::nastark@iastate.edu::87f04257-d095-4e83-ad3d-2660a2140f93" providerId="AD" clId="Web-{8D822708-0A9B-E7B8-3670-535C2959F1A4}" dt="2025-05-07T00:34:25.909" v="158" actId="20577"/>
          <ac:spMkLst>
            <pc:docMk/>
            <pc:sldMk cId="3823811579" sldId="307"/>
            <ac:spMk id="7" creationId="{F39B920C-BFEF-76C9-42D8-A862EE0BF574}"/>
          </ac:spMkLst>
        </pc:spChg>
      </pc:sldChg>
      <pc:sldChg chg="modSp">
        <pc:chgData name="Stark, Nathan P" userId="S::nastark@iastate.edu::87f04257-d095-4e83-ad3d-2660a2140f93" providerId="AD" clId="Web-{8D822708-0A9B-E7B8-3670-535C2959F1A4}" dt="2025-05-07T00:42:22.043" v="453" actId="1076"/>
        <pc:sldMkLst>
          <pc:docMk/>
          <pc:sldMk cId="3123787905" sldId="309"/>
        </pc:sldMkLst>
        <pc:graphicFrameChg chg="mod modGraphic">
          <ac:chgData name="Stark, Nathan P" userId="S::nastark@iastate.edu::87f04257-d095-4e83-ad3d-2660a2140f93" providerId="AD" clId="Web-{8D822708-0A9B-E7B8-3670-535C2959F1A4}" dt="2025-05-07T00:42:22.043" v="453" actId="1076"/>
          <ac:graphicFrameMkLst>
            <pc:docMk/>
            <pc:sldMk cId="3123787905" sldId="309"/>
            <ac:graphicFrameMk id="5" creationId="{439EF6EB-D464-AA9F-2106-F5ED4C592085}"/>
          </ac:graphicFrameMkLst>
        </pc:graphicFrameChg>
      </pc:sldChg>
      <pc:sldChg chg="ord">
        <pc:chgData name="Stark, Nathan P" userId="S::nastark@iastate.edu::87f04257-d095-4e83-ad3d-2660a2140f93" providerId="AD" clId="Web-{8D822708-0A9B-E7B8-3670-535C2959F1A4}" dt="2025-05-07T00:34:49.613" v="159"/>
        <pc:sldMkLst>
          <pc:docMk/>
          <pc:sldMk cId="2714418251" sldId="310"/>
        </pc:sldMkLst>
      </pc:sldChg>
    </pc:docChg>
  </pc:docChgLst>
  <pc:docChgLst>
    <pc:chgData name="Custis, William P" userId="S::wpcustis@iastate.edu::e8ad6bbc-5112-4594-96f7-ec94b4a3c4c0" providerId="AD" clId="Web-{438033B4-9AE4-719D-FE13-31D94198A16B}"/>
    <pc:docChg chg="mod modSld sldOrd">
      <pc:chgData name="Custis, William P" userId="S::wpcustis@iastate.edu::e8ad6bbc-5112-4594-96f7-ec94b4a3c4c0" providerId="AD" clId="Web-{438033B4-9AE4-719D-FE13-31D94198A16B}" dt="2025-04-27T21:59:31.367" v="48" actId="20577"/>
      <pc:docMkLst>
        <pc:docMk/>
      </pc:docMkLst>
      <pc:sldChg chg="ord">
        <pc:chgData name="Custis, William P" userId="S::wpcustis@iastate.edu::e8ad6bbc-5112-4594-96f7-ec94b4a3c4c0" providerId="AD" clId="Web-{438033B4-9AE4-719D-FE13-31D94198A16B}" dt="2025-04-27T21:55:36.827" v="34"/>
        <pc:sldMkLst>
          <pc:docMk/>
          <pc:sldMk cId="4281049632" sldId="297"/>
        </pc:sldMkLst>
      </pc:sldChg>
      <pc:sldChg chg="modSp">
        <pc:chgData name="Custis, William P" userId="S::wpcustis@iastate.edu::e8ad6bbc-5112-4594-96f7-ec94b4a3c4c0" providerId="AD" clId="Web-{438033B4-9AE4-719D-FE13-31D94198A16B}" dt="2025-04-27T21:59:31.367" v="48" actId="20577"/>
        <pc:sldMkLst>
          <pc:docMk/>
          <pc:sldMk cId="999944976" sldId="300"/>
        </pc:sldMkLst>
        <pc:spChg chg="mod">
          <ac:chgData name="Custis, William P" userId="S::wpcustis@iastate.edu::e8ad6bbc-5112-4594-96f7-ec94b4a3c4c0" providerId="AD" clId="Web-{438033B4-9AE4-719D-FE13-31D94198A16B}" dt="2025-04-27T21:59:31.367" v="48" actId="20577"/>
          <ac:spMkLst>
            <pc:docMk/>
            <pc:sldMk cId="999944976" sldId="300"/>
            <ac:spMk id="6" creationId="{91737C99-FFB4-453A-A829-6C6E919404E3}"/>
          </ac:spMkLst>
        </pc:spChg>
        <pc:picChg chg="mod">
          <ac:chgData name="Custis, William P" userId="S::wpcustis@iastate.edu::e8ad6bbc-5112-4594-96f7-ec94b4a3c4c0" providerId="AD" clId="Web-{438033B4-9AE4-719D-FE13-31D94198A16B}" dt="2025-04-27T21:55:44.578" v="36" actId="1076"/>
          <ac:picMkLst>
            <pc:docMk/>
            <pc:sldMk cId="999944976" sldId="300"/>
            <ac:picMk id="7" creationId="{115FB971-3896-7A9E-C506-50DC029CFAA5}"/>
          </ac:picMkLst>
        </pc:picChg>
        <pc:picChg chg="mod">
          <ac:chgData name="Custis, William P" userId="S::wpcustis@iastate.edu::e8ad6bbc-5112-4594-96f7-ec94b4a3c4c0" providerId="AD" clId="Web-{438033B4-9AE4-719D-FE13-31D94198A16B}" dt="2025-04-27T21:55:42.406" v="35" actId="1076"/>
          <ac:picMkLst>
            <pc:docMk/>
            <pc:sldMk cId="999944976" sldId="300"/>
            <ac:picMk id="9" creationId="{8744E7F0-606F-8222-6C60-C03F9CE6BBB8}"/>
          </ac:picMkLst>
        </pc:picChg>
      </pc:sldChg>
      <pc:sldChg chg="modSp">
        <pc:chgData name="Custis, William P" userId="S::wpcustis@iastate.edu::e8ad6bbc-5112-4594-96f7-ec94b4a3c4c0" providerId="AD" clId="Web-{438033B4-9AE4-719D-FE13-31D94198A16B}" dt="2025-04-27T21:37:43.729" v="33" actId="20577"/>
        <pc:sldMkLst>
          <pc:docMk/>
          <pc:sldMk cId="1041257286" sldId="316"/>
        </pc:sldMkLst>
        <pc:spChg chg="mod">
          <ac:chgData name="Custis, William P" userId="S::wpcustis@iastate.edu::e8ad6bbc-5112-4594-96f7-ec94b4a3c4c0" providerId="AD" clId="Web-{438033B4-9AE4-719D-FE13-31D94198A16B}" dt="2025-04-27T21:37:43.729" v="33" actId="20577"/>
          <ac:spMkLst>
            <pc:docMk/>
            <pc:sldMk cId="1041257286" sldId="316"/>
            <ac:spMk id="3" creationId="{CAC287E9-5A93-9EBC-FB44-9CEB76CAA5BE}"/>
          </ac:spMkLst>
        </pc:spChg>
      </pc:sldChg>
    </pc:docChg>
  </pc:docChgLst>
  <pc:docChgLst>
    <pc:chgData name="Custis, William P" userId="S::wpcustis@iastate.edu::e8ad6bbc-5112-4594-96f7-ec94b4a3c4c0" providerId="AD" clId="Web-{15694783-47FA-79A5-F7C6-3D6EEF9D4BD3}"/>
    <pc:docChg chg="addSld modSld sldOrd modSection">
      <pc:chgData name="Custis, William P" userId="S::wpcustis@iastate.edu::e8ad6bbc-5112-4594-96f7-ec94b4a3c4c0" providerId="AD" clId="Web-{15694783-47FA-79A5-F7C6-3D6EEF9D4BD3}" dt="2025-05-07T01:51:27.458" v="1835" actId="20577"/>
      <pc:docMkLst>
        <pc:docMk/>
      </pc:docMkLst>
      <pc:sldChg chg="modSp">
        <pc:chgData name="Custis, William P" userId="S::wpcustis@iastate.edu::e8ad6bbc-5112-4594-96f7-ec94b4a3c4c0" providerId="AD" clId="Web-{15694783-47FA-79A5-F7C6-3D6EEF9D4BD3}" dt="2025-05-07T00:20:10.100" v="394" actId="14100"/>
        <pc:sldMkLst>
          <pc:docMk/>
          <pc:sldMk cId="26800748" sldId="270"/>
        </pc:sldMkLst>
        <pc:spChg chg="mod">
          <ac:chgData name="Custis, William P" userId="S::wpcustis@iastate.edu::e8ad6bbc-5112-4594-96f7-ec94b4a3c4c0" providerId="AD" clId="Web-{15694783-47FA-79A5-F7C6-3D6EEF9D4BD3}" dt="2025-05-07T00:20:10.100" v="394" actId="14100"/>
          <ac:spMkLst>
            <pc:docMk/>
            <pc:sldMk cId="26800748" sldId="270"/>
            <ac:spMk id="2" creationId="{7AD75671-868D-AA72-5178-6CE4EAA6A3A3}"/>
          </ac:spMkLst>
        </pc:spChg>
      </pc:sldChg>
      <pc:sldChg chg="ord">
        <pc:chgData name="Custis, William P" userId="S::wpcustis@iastate.edu::e8ad6bbc-5112-4594-96f7-ec94b4a3c4c0" providerId="AD" clId="Web-{15694783-47FA-79A5-F7C6-3D6EEF9D4BD3}" dt="2025-05-07T01:38:05.072" v="1831"/>
        <pc:sldMkLst>
          <pc:docMk/>
          <pc:sldMk cId="4231643633" sldId="304"/>
        </pc:sldMkLst>
      </pc:sldChg>
      <pc:sldChg chg="delSp modSp ord modCm">
        <pc:chgData name="Custis, William P" userId="S::wpcustis@iastate.edu::e8ad6bbc-5112-4594-96f7-ec94b4a3c4c0" providerId="AD" clId="Web-{15694783-47FA-79A5-F7C6-3D6EEF9D4BD3}" dt="2025-05-07T01:43:23.388" v="1832"/>
        <pc:sldMkLst>
          <pc:docMk/>
          <pc:sldMk cId="136661763" sldId="306"/>
        </pc:sldMkLst>
        <pc:spChg chg="mod">
          <ac:chgData name="Custis, William P" userId="S::wpcustis@iastate.edu::e8ad6bbc-5112-4594-96f7-ec94b4a3c4c0" providerId="AD" clId="Web-{15694783-47FA-79A5-F7C6-3D6EEF9D4BD3}" dt="2025-05-07T01:01:53.788" v="1794" actId="20577"/>
          <ac:spMkLst>
            <pc:docMk/>
            <pc:sldMk cId="136661763" sldId="306"/>
            <ac:spMk id="3" creationId="{E5CC1AEB-802F-E94F-EB24-D802839FC5E6}"/>
          </ac:spMkLst>
        </pc:spChg>
        <pc:spChg chg="del">
          <ac:chgData name="Custis, William P" userId="S::wpcustis@iastate.edu::e8ad6bbc-5112-4594-96f7-ec94b4a3c4c0" providerId="AD" clId="Web-{15694783-47FA-79A5-F7C6-3D6EEF9D4BD3}" dt="2025-05-07T00:48:28.680" v="1522"/>
          <ac:spMkLst>
            <pc:docMk/>
            <pc:sldMk cId="136661763" sldId="306"/>
            <ac:spMk id="7" creationId="{1CD13645-73C3-2115-3E76-D4D515B49BB0}"/>
          </ac:spMkLst>
        </pc:spChg>
        <pc:picChg chg="del mod">
          <ac:chgData name="Custis, William P" userId="S::wpcustis@iastate.edu::e8ad6bbc-5112-4594-96f7-ec94b4a3c4c0" providerId="AD" clId="Web-{15694783-47FA-79A5-F7C6-3D6EEF9D4BD3}" dt="2025-05-07T00:48:24.524" v="1521"/>
          <ac:picMkLst>
            <pc:docMk/>
            <pc:sldMk cId="136661763" sldId="306"/>
            <ac:picMk id="5" creationId="{B8BA6D2C-9391-008C-8651-7E112538A377}"/>
          </ac:picMkLst>
        </pc:picChg>
      </pc:sldChg>
      <pc:sldChg chg="ord">
        <pc:chgData name="Custis, William P" userId="S::wpcustis@iastate.edu::e8ad6bbc-5112-4594-96f7-ec94b4a3c4c0" providerId="AD" clId="Web-{15694783-47FA-79A5-F7C6-3D6EEF9D4BD3}" dt="2025-05-07T01:51:10.286" v="1834"/>
        <pc:sldMkLst>
          <pc:docMk/>
          <pc:sldMk cId="3487168033" sldId="328"/>
        </pc:sldMkLst>
      </pc:sldChg>
      <pc:sldChg chg="addSp delSp modSp add replId">
        <pc:chgData name="Custis, William P" userId="S::wpcustis@iastate.edu::e8ad6bbc-5112-4594-96f7-ec94b4a3c4c0" providerId="AD" clId="Web-{15694783-47FA-79A5-F7C6-3D6EEF9D4BD3}" dt="2025-05-07T01:51:27.458" v="1835" actId="20577"/>
        <pc:sldMkLst>
          <pc:docMk/>
          <pc:sldMk cId="820457684" sldId="330"/>
        </pc:sldMkLst>
        <pc:spChg chg="mod">
          <ac:chgData name="Custis, William P" userId="S::wpcustis@iastate.edu::e8ad6bbc-5112-4594-96f7-ec94b4a3c4c0" providerId="AD" clId="Web-{15694783-47FA-79A5-F7C6-3D6EEF9D4BD3}" dt="2025-05-07T00:19:30.006" v="383" actId="20577"/>
          <ac:spMkLst>
            <pc:docMk/>
            <pc:sldMk cId="820457684" sldId="330"/>
            <ac:spMk id="2" creationId="{6B85BBB5-0655-022E-6286-CD94A0C860F8}"/>
          </ac:spMkLst>
        </pc:spChg>
        <pc:spChg chg="add del">
          <ac:chgData name="Custis, William P" userId="S::wpcustis@iastate.edu::e8ad6bbc-5112-4594-96f7-ec94b4a3c4c0" providerId="AD" clId="Web-{15694783-47FA-79A5-F7C6-3D6EEF9D4BD3}" dt="2025-05-07T00:19:40.538" v="385"/>
          <ac:spMkLst>
            <pc:docMk/>
            <pc:sldMk cId="820457684" sldId="330"/>
            <ac:spMk id="3" creationId="{C9D6A531-5C30-00A4-8EB2-DC2EAC7BF44F}"/>
          </ac:spMkLst>
        </pc:spChg>
        <pc:spChg chg="add mod">
          <ac:chgData name="Custis, William P" userId="S::wpcustis@iastate.edu::e8ad6bbc-5112-4594-96f7-ec94b4a3c4c0" providerId="AD" clId="Web-{15694783-47FA-79A5-F7C6-3D6EEF9D4BD3}" dt="2025-05-07T01:51:27.458" v="1835" actId="20577"/>
          <ac:spMkLst>
            <pc:docMk/>
            <pc:sldMk cId="820457684" sldId="330"/>
            <ac:spMk id="4" creationId="{CD299497-E87A-2EC0-4F4D-BC42EB316DC4}"/>
          </ac:spMkLst>
        </pc:spChg>
        <pc:graphicFrameChg chg="add mod modGraphic">
          <ac:chgData name="Custis, William P" userId="S::wpcustis@iastate.edu::e8ad6bbc-5112-4594-96f7-ec94b4a3c4c0" providerId="AD" clId="Web-{15694783-47FA-79A5-F7C6-3D6EEF9D4BD3}" dt="2025-05-07T00:43:33.317" v="1520"/>
          <ac:graphicFrameMkLst>
            <pc:docMk/>
            <pc:sldMk cId="820457684" sldId="330"/>
            <ac:graphicFrameMk id="5" creationId="{7B8A31C7-021F-E4AA-0298-666F35935D44}"/>
          </ac:graphicFrameMkLst>
        </pc:graphicFrameChg>
        <pc:picChg chg="del">
          <ac:chgData name="Custis, William P" userId="S::wpcustis@iastate.edu::e8ad6bbc-5112-4594-96f7-ec94b4a3c4c0" providerId="AD" clId="Web-{15694783-47FA-79A5-F7C6-3D6EEF9D4BD3}" dt="2025-05-07T00:19:23.725" v="380"/>
          <ac:picMkLst>
            <pc:docMk/>
            <pc:sldMk cId="820457684" sldId="330"/>
            <ac:picMk id="15" creationId="{0CBB0492-8740-78C3-B733-6CD29E75DC45}"/>
          </ac:picMkLst>
        </pc:picChg>
      </pc:sldChg>
      <pc:sldChg chg="delSp modSp new">
        <pc:chgData name="Custis, William P" userId="S::wpcustis@iastate.edu::e8ad6bbc-5112-4594-96f7-ec94b4a3c4c0" providerId="AD" clId="Web-{15694783-47FA-79A5-F7C6-3D6EEF9D4BD3}" dt="2025-05-07T01:16:14.303" v="1830"/>
        <pc:sldMkLst>
          <pc:docMk/>
          <pc:sldMk cId="2312851658" sldId="334"/>
        </pc:sldMkLst>
        <pc:spChg chg="mod">
          <ac:chgData name="Custis, William P" userId="S::wpcustis@iastate.edu::e8ad6bbc-5112-4594-96f7-ec94b4a3c4c0" providerId="AD" clId="Web-{15694783-47FA-79A5-F7C6-3D6EEF9D4BD3}" dt="2025-05-07T01:14:24.193" v="1828" actId="20577"/>
          <ac:spMkLst>
            <pc:docMk/>
            <pc:sldMk cId="2312851658" sldId="334"/>
            <ac:spMk id="2" creationId="{BD3115A4-A00C-1DEB-0CB9-450634767A73}"/>
          </ac:spMkLst>
        </pc:spChg>
        <pc:spChg chg="del">
          <ac:chgData name="Custis, William P" userId="S::wpcustis@iastate.edu::e8ad6bbc-5112-4594-96f7-ec94b4a3c4c0" providerId="AD" clId="Web-{15694783-47FA-79A5-F7C6-3D6EEF9D4BD3}" dt="2025-05-07T01:16:10.569" v="1829"/>
          <ac:spMkLst>
            <pc:docMk/>
            <pc:sldMk cId="2312851658" sldId="334"/>
            <ac:spMk id="3" creationId="{2AEE1319-8CDA-F6D7-B8CD-C20CBC784C21}"/>
          </ac:spMkLst>
        </pc:spChg>
        <pc:spChg chg="del">
          <ac:chgData name="Custis, William P" userId="S::wpcustis@iastate.edu::e8ad6bbc-5112-4594-96f7-ec94b4a3c4c0" providerId="AD" clId="Web-{15694783-47FA-79A5-F7C6-3D6EEF9D4BD3}" dt="2025-05-07T01:16:14.303" v="1830"/>
          <ac:spMkLst>
            <pc:docMk/>
            <pc:sldMk cId="2312851658" sldId="334"/>
            <ac:spMk id="4" creationId="{F3104867-2437-9158-B12C-FDC442929BF3}"/>
          </ac:spMkLst>
        </pc:spChg>
      </pc:sldChg>
    </pc:docChg>
  </pc:docChgLst>
  <pc:docChgLst>
    <pc:chgData name="Thompson, Noah S" userId="S::nst@iastate.edu::c054f87f-711e-46bb-8497-803af8d7c9e8" providerId="AD" clId="Web-{2EBEB110-EC40-1753-B5CA-88001DC1B481}"/>
    <pc:docChg chg="addSld delSld modSld sldOrd modSection">
      <pc:chgData name="Thompson, Noah S" userId="S::nst@iastate.edu::c054f87f-711e-46bb-8497-803af8d7c9e8" providerId="AD" clId="Web-{2EBEB110-EC40-1753-B5CA-88001DC1B481}" dt="2025-05-07T01:07:19.722" v="63" actId="20577"/>
      <pc:docMkLst>
        <pc:docMk/>
      </pc:docMkLst>
      <pc:sldChg chg="modSp">
        <pc:chgData name="Thompson, Noah S" userId="S::nst@iastate.edu::c054f87f-711e-46bb-8497-803af8d7c9e8" providerId="AD" clId="Web-{2EBEB110-EC40-1753-B5CA-88001DC1B481}" dt="2025-05-07T00:49:42.212" v="6" actId="1076"/>
        <pc:sldMkLst>
          <pc:docMk/>
          <pc:sldMk cId="999944976" sldId="300"/>
        </pc:sldMkLst>
        <pc:picChg chg="mod">
          <ac:chgData name="Thompson, Noah S" userId="S::nst@iastate.edu::c054f87f-711e-46bb-8497-803af8d7c9e8" providerId="AD" clId="Web-{2EBEB110-EC40-1753-B5CA-88001DC1B481}" dt="2025-05-07T00:49:42.212" v="6" actId="1076"/>
          <ac:picMkLst>
            <pc:docMk/>
            <pc:sldMk cId="999944976" sldId="300"/>
            <ac:picMk id="7" creationId="{115FB971-3896-7A9E-C506-50DC029CFAA5}"/>
          </ac:picMkLst>
        </pc:picChg>
      </pc:sldChg>
      <pc:sldChg chg="addSp modSp">
        <pc:chgData name="Thompson, Noah S" userId="S::nst@iastate.edu::c054f87f-711e-46bb-8497-803af8d7c9e8" providerId="AD" clId="Web-{2EBEB110-EC40-1753-B5CA-88001DC1B481}" dt="2025-05-07T00:57:51.913" v="18" actId="14100"/>
        <pc:sldMkLst>
          <pc:docMk/>
          <pc:sldMk cId="3501761289" sldId="312"/>
        </pc:sldMkLst>
        <pc:picChg chg="add mod modCrop">
          <ac:chgData name="Thompson, Noah S" userId="S::nst@iastate.edu::c054f87f-711e-46bb-8497-803af8d7c9e8" providerId="AD" clId="Web-{2EBEB110-EC40-1753-B5CA-88001DC1B481}" dt="2025-05-07T00:57:51.913" v="18" actId="14100"/>
          <ac:picMkLst>
            <pc:docMk/>
            <pc:sldMk cId="3501761289" sldId="312"/>
            <ac:picMk id="6" creationId="{2B0A243D-4F2B-A898-DB29-CFC6DC1B6436}"/>
          </ac:picMkLst>
        </pc:picChg>
      </pc:sldChg>
      <pc:sldChg chg="del ord">
        <pc:chgData name="Thompson, Noah S" userId="S::nst@iastate.edu::c054f87f-711e-46bb-8497-803af8d7c9e8" providerId="AD" clId="Web-{2EBEB110-EC40-1753-B5CA-88001DC1B481}" dt="2025-05-07T00:56:44.319" v="7"/>
        <pc:sldMkLst>
          <pc:docMk/>
          <pc:sldMk cId="3839680031" sldId="319"/>
        </pc:sldMkLst>
      </pc:sldChg>
      <pc:sldChg chg="addSp delSp modSp ord">
        <pc:chgData name="Thompson, Noah S" userId="S::nst@iastate.edu::c054f87f-711e-46bb-8497-803af8d7c9e8" providerId="AD" clId="Web-{2EBEB110-EC40-1753-B5CA-88001DC1B481}" dt="2025-05-07T00:33:12.811" v="4"/>
        <pc:sldMkLst>
          <pc:docMk/>
          <pc:sldMk cId="589254786" sldId="327"/>
        </pc:sldMkLst>
        <pc:picChg chg="add mod">
          <ac:chgData name="Thompson, Noah S" userId="S::nst@iastate.edu::c054f87f-711e-46bb-8497-803af8d7c9e8" providerId="AD" clId="Web-{2EBEB110-EC40-1753-B5CA-88001DC1B481}" dt="2025-05-07T00:32:35.718" v="3"/>
          <ac:picMkLst>
            <pc:docMk/>
            <pc:sldMk cId="589254786" sldId="327"/>
            <ac:picMk id="3" creationId="{8930ED54-53ED-33D5-60E3-34BB99EB80F8}"/>
          </ac:picMkLst>
        </pc:picChg>
        <pc:picChg chg="del">
          <ac:chgData name="Thompson, Noah S" userId="S::nst@iastate.edu::c054f87f-711e-46bb-8497-803af8d7c9e8" providerId="AD" clId="Web-{2EBEB110-EC40-1753-B5CA-88001DC1B481}" dt="2025-05-07T00:32:34.202" v="2"/>
          <ac:picMkLst>
            <pc:docMk/>
            <pc:sldMk cId="589254786" sldId="327"/>
            <ac:picMk id="8" creationId="{83240CAE-BB1F-08C9-DEF2-5F62B312C9F3}"/>
          </ac:picMkLst>
        </pc:picChg>
      </pc:sldChg>
      <pc:sldChg chg="del">
        <pc:chgData name="Thompson, Noah S" userId="S::nst@iastate.edu::c054f87f-711e-46bb-8497-803af8d7c9e8" providerId="AD" clId="Web-{2EBEB110-EC40-1753-B5CA-88001DC1B481}" dt="2025-05-07T00:30:07.641" v="1"/>
        <pc:sldMkLst>
          <pc:docMk/>
          <pc:sldMk cId="1210566273" sldId="329"/>
        </pc:sldMkLst>
      </pc:sldChg>
      <pc:sldChg chg="modSp">
        <pc:chgData name="Thompson, Noah S" userId="S::nst@iastate.edu::c054f87f-711e-46bb-8497-803af8d7c9e8" providerId="AD" clId="Web-{2EBEB110-EC40-1753-B5CA-88001DC1B481}" dt="2025-05-07T00:43:56.245" v="5" actId="1076"/>
        <pc:sldMkLst>
          <pc:docMk/>
          <pc:sldMk cId="2276138252" sldId="331"/>
        </pc:sldMkLst>
        <pc:picChg chg="mod">
          <ac:chgData name="Thompson, Noah S" userId="S::nst@iastate.edu::c054f87f-711e-46bb-8497-803af8d7c9e8" providerId="AD" clId="Web-{2EBEB110-EC40-1753-B5CA-88001DC1B481}" dt="2025-05-07T00:43:56.245" v="5" actId="1076"/>
          <ac:picMkLst>
            <pc:docMk/>
            <pc:sldMk cId="2276138252" sldId="331"/>
            <ac:picMk id="2" creationId="{2526FEE7-FF18-0EF5-1934-0D8CE4D1D857}"/>
          </ac:picMkLst>
        </pc:picChg>
      </pc:sldChg>
      <pc:sldChg chg="addSp delSp modSp new">
        <pc:chgData name="Thompson, Noah S" userId="S::nst@iastate.edu::c054f87f-711e-46bb-8497-803af8d7c9e8" providerId="AD" clId="Web-{2EBEB110-EC40-1753-B5CA-88001DC1B481}" dt="2025-05-07T01:07:19.722" v="63" actId="20577"/>
        <pc:sldMkLst>
          <pc:docMk/>
          <pc:sldMk cId="1689703210" sldId="333"/>
        </pc:sldMkLst>
        <pc:spChg chg="mod">
          <ac:chgData name="Thompson, Noah S" userId="S::nst@iastate.edu::c054f87f-711e-46bb-8497-803af8d7c9e8" providerId="AD" clId="Web-{2EBEB110-EC40-1753-B5CA-88001DC1B481}" dt="2025-05-07T01:07:19.722" v="63" actId="20577"/>
          <ac:spMkLst>
            <pc:docMk/>
            <pc:sldMk cId="1689703210" sldId="333"/>
            <ac:spMk id="2" creationId="{AA37408D-3B1A-0056-4FEB-B4E28C735EB4}"/>
          </ac:spMkLst>
        </pc:spChg>
        <pc:spChg chg="del">
          <ac:chgData name="Thompson, Noah S" userId="S::nst@iastate.edu::c054f87f-711e-46bb-8497-803af8d7c9e8" providerId="AD" clId="Web-{2EBEB110-EC40-1753-B5CA-88001DC1B481}" dt="2025-05-07T01:04:41.629" v="20"/>
          <ac:spMkLst>
            <pc:docMk/>
            <pc:sldMk cId="1689703210" sldId="333"/>
            <ac:spMk id="3" creationId="{693F182F-63DF-72A9-2CBD-A0D0E7EB1CE1}"/>
          </ac:spMkLst>
        </pc:spChg>
        <pc:spChg chg="del">
          <ac:chgData name="Thompson, Noah S" userId="S::nst@iastate.edu::c054f87f-711e-46bb-8497-803af8d7c9e8" providerId="AD" clId="Web-{2EBEB110-EC40-1753-B5CA-88001DC1B481}" dt="2025-05-07T01:04:46.817" v="21"/>
          <ac:spMkLst>
            <pc:docMk/>
            <pc:sldMk cId="1689703210" sldId="333"/>
            <ac:spMk id="4" creationId="{3D4B7580-4EC1-2349-4701-995992567962}"/>
          </ac:spMkLst>
        </pc:spChg>
        <pc:picChg chg="add del mod">
          <ac:chgData name="Thompson, Noah S" userId="S::nst@iastate.edu::c054f87f-711e-46bb-8497-803af8d7c9e8" providerId="AD" clId="Web-{2EBEB110-EC40-1753-B5CA-88001DC1B481}" dt="2025-05-07T01:05:32.879" v="31"/>
          <ac:picMkLst>
            <pc:docMk/>
            <pc:sldMk cId="1689703210" sldId="333"/>
            <ac:picMk id="5" creationId="{6B1CA77A-152B-FB58-48C9-93FFEE6EDA99}"/>
          </ac:picMkLst>
        </pc:picChg>
        <pc:picChg chg="add mod">
          <ac:chgData name="Thompson, Noah S" userId="S::nst@iastate.edu::c054f87f-711e-46bb-8497-803af8d7c9e8" providerId="AD" clId="Web-{2EBEB110-EC40-1753-B5CA-88001DC1B481}" dt="2025-05-07T01:05:52.566" v="37" actId="1076"/>
          <ac:picMkLst>
            <pc:docMk/>
            <pc:sldMk cId="1689703210" sldId="333"/>
            <ac:picMk id="6" creationId="{B9F52FFC-58DF-1E88-37FC-B5BAB726E04D}"/>
          </ac:picMkLst>
        </pc:picChg>
        <pc:picChg chg="add mod">
          <ac:chgData name="Thompson, Noah S" userId="S::nst@iastate.edu::c054f87f-711e-46bb-8497-803af8d7c9e8" providerId="AD" clId="Web-{2EBEB110-EC40-1753-B5CA-88001DC1B481}" dt="2025-05-07T01:06:00.863" v="40" actId="1076"/>
          <ac:picMkLst>
            <pc:docMk/>
            <pc:sldMk cId="1689703210" sldId="333"/>
            <ac:picMk id="8" creationId="{E5BCCF16-B4EC-D067-3568-FB4CC98E2D28}"/>
          </ac:picMkLst>
        </pc:picChg>
      </pc:sldChg>
    </pc:docChg>
  </pc:docChgLst>
  <pc:docChgLst>
    <pc:chgData name="Shenouda, Ibram" userId="S::ibram@iastate.edu::71a18ce6-7260-4fca-8d78-90212576eb4f" providerId="AD" clId="Web-{E6C9787E-B1F1-869C-5FCF-E4B63E09EB32}"/>
    <pc:docChg chg="sldOrd">
      <pc:chgData name="Shenouda, Ibram" userId="S::ibram@iastate.edu::71a18ce6-7260-4fca-8d78-90212576eb4f" providerId="AD" clId="Web-{E6C9787E-B1F1-869C-5FCF-E4B63E09EB32}" dt="2025-05-07T01:51:41.134" v="0"/>
      <pc:docMkLst>
        <pc:docMk/>
      </pc:docMkLst>
    </pc:docChg>
  </pc:docChgLst>
  <pc:docChgLst>
    <pc:chgData name="Shenouda, Ibram" userId="71a18ce6-7260-4fca-8d78-90212576eb4f" providerId="ADAL" clId="{0B0F4247-7B42-44BC-87B2-A2517B6B029D}"/>
    <pc:docChg chg="undo custSel modSld">
      <pc:chgData name="Shenouda, Ibram" userId="71a18ce6-7260-4fca-8d78-90212576eb4f" providerId="ADAL" clId="{0B0F4247-7B42-44BC-87B2-A2517B6B029D}" dt="2024-12-08T01:32:09.250" v="401" actId="20577"/>
      <pc:docMkLst>
        <pc:docMk/>
      </pc:docMkLst>
      <pc:sldChg chg="addSp delSp modSp mod">
        <pc:chgData name="Shenouda, Ibram" userId="71a18ce6-7260-4fca-8d78-90212576eb4f" providerId="ADAL" clId="{0B0F4247-7B42-44BC-87B2-A2517B6B029D}" dt="2024-12-08T01:32:09.250" v="401" actId="20577"/>
        <pc:sldMkLst>
          <pc:docMk/>
          <pc:sldMk cId="1660969200" sldId="289"/>
        </pc:sldMkLst>
      </pc:sldChg>
    </pc:docChg>
  </pc:docChgLst>
  <pc:docChgLst>
    <pc:chgData name="Stark, Nathan P" userId="S::nastark@iastate.edu::87f04257-d095-4e83-ad3d-2660a2140f93" providerId="AD" clId="Web-{D0716144-CF8B-6D0B-EC85-E7AEBD69B425}"/>
    <pc:docChg chg="modSld">
      <pc:chgData name="Stark, Nathan P" userId="S::nastark@iastate.edu::87f04257-d095-4e83-ad3d-2660a2140f93" providerId="AD" clId="Web-{D0716144-CF8B-6D0B-EC85-E7AEBD69B425}" dt="2024-12-02T17:52:17.252" v="218"/>
      <pc:docMkLst>
        <pc:docMk/>
      </pc:docMkLst>
      <pc:sldChg chg="modSp">
        <pc:chgData name="Stark, Nathan P" userId="S::nastark@iastate.edu::87f04257-d095-4e83-ad3d-2660a2140f93" providerId="AD" clId="Web-{D0716144-CF8B-6D0B-EC85-E7AEBD69B425}" dt="2024-12-02T17:17:29.089" v="210" actId="20577"/>
        <pc:sldMkLst>
          <pc:docMk/>
          <pc:sldMk cId="87642991" sldId="272"/>
        </pc:sldMkLst>
      </pc:sldChg>
      <pc:sldChg chg="modNotes">
        <pc:chgData name="Stark, Nathan P" userId="S::nastark@iastate.edu::87f04257-d095-4e83-ad3d-2660a2140f93" providerId="AD" clId="Web-{D0716144-CF8B-6D0B-EC85-E7AEBD69B425}" dt="2024-12-02T17:52:11.298" v="212"/>
        <pc:sldMkLst>
          <pc:docMk/>
          <pc:sldMk cId="3159106929" sldId="281"/>
        </pc:sldMkLst>
      </pc:sldChg>
      <pc:sldChg chg="modNotes">
        <pc:chgData name="Stark, Nathan P" userId="S::nastark@iastate.edu::87f04257-d095-4e83-ad3d-2660a2140f93" providerId="AD" clId="Web-{D0716144-CF8B-6D0B-EC85-E7AEBD69B425}" dt="2024-12-02T17:52:17.252" v="218"/>
        <pc:sldMkLst>
          <pc:docMk/>
          <pc:sldMk cId="2574727832" sldId="285"/>
        </pc:sldMkLst>
      </pc:sldChg>
    </pc:docChg>
  </pc:docChgLst>
  <pc:docChgLst>
    <pc:chgData name="Kono, Ethan I" userId="S::ekono@iastate.edu::cc170e49-42c5-4395-8ebc-df9558b00834" providerId="AD" clId="Web-{B12AF407-A1BB-62AB-7B8C-70BDA4FB743D}"/>
    <pc:docChg chg="sldOrd">
      <pc:chgData name="Kono, Ethan I" userId="S::ekono@iastate.edu::cc170e49-42c5-4395-8ebc-df9558b00834" providerId="AD" clId="Web-{B12AF407-A1BB-62AB-7B8C-70BDA4FB743D}" dt="2024-12-07T23:52:19.818" v="0"/>
      <pc:docMkLst>
        <pc:docMk/>
      </pc:docMkLst>
      <pc:sldChg chg="ord">
        <pc:chgData name="Kono, Ethan I" userId="S::ekono@iastate.edu::cc170e49-42c5-4395-8ebc-df9558b00834" providerId="AD" clId="Web-{B12AF407-A1BB-62AB-7B8C-70BDA4FB743D}" dt="2024-12-07T23:52:19.818" v="0"/>
        <pc:sldMkLst>
          <pc:docMk/>
          <pc:sldMk cId="3857518966" sldId="291"/>
        </pc:sldMkLst>
      </pc:sldChg>
    </pc:docChg>
  </pc:docChgLst>
  <pc:docChgLst>
    <pc:chgData name="Kono, Ethan I" userId="S::ekono@iastate.edu::cc170e49-42c5-4395-8ebc-df9558b00834" providerId="AD" clId="Web-{87DE86BA-1F2F-3004-5E13-8DD0B6810C8A}"/>
    <pc:docChg chg="addSld delSld modSld modSection">
      <pc:chgData name="Kono, Ethan I" userId="S::ekono@iastate.edu::cc170e49-42c5-4395-8ebc-df9558b00834" providerId="AD" clId="Web-{87DE86BA-1F2F-3004-5E13-8DD0B6810C8A}" dt="2024-12-02T18:01:24.069" v="605"/>
      <pc:docMkLst>
        <pc:docMk/>
      </pc:docMkLst>
      <pc:sldChg chg="modNotes">
        <pc:chgData name="Kono, Ethan I" userId="S::ekono@iastate.edu::cc170e49-42c5-4395-8ebc-df9558b00834" providerId="AD" clId="Web-{87DE86BA-1F2F-3004-5E13-8DD0B6810C8A}" dt="2024-12-02T18:00:22.068" v="580"/>
        <pc:sldMkLst>
          <pc:docMk/>
          <pc:sldMk cId="3909681472" sldId="269"/>
        </pc:sldMkLst>
      </pc:sldChg>
      <pc:sldChg chg="modNotes">
        <pc:chgData name="Kono, Ethan I" userId="S::ekono@iastate.edu::cc170e49-42c5-4395-8ebc-df9558b00834" providerId="AD" clId="Web-{87DE86BA-1F2F-3004-5E13-8DD0B6810C8A}" dt="2024-12-02T18:00:31.834" v="584"/>
        <pc:sldMkLst>
          <pc:docMk/>
          <pc:sldMk cId="87642991" sldId="272"/>
        </pc:sldMkLst>
      </pc:sldChg>
      <pc:sldChg chg="modNotes">
        <pc:chgData name="Kono, Ethan I" userId="S::ekono@iastate.edu::cc170e49-42c5-4395-8ebc-df9558b00834" providerId="AD" clId="Web-{87DE86BA-1F2F-3004-5E13-8DD0B6810C8A}" dt="2024-12-02T18:00:33.943" v="585"/>
        <pc:sldMkLst>
          <pc:docMk/>
          <pc:sldMk cId="2854866563" sldId="273"/>
        </pc:sldMkLst>
      </pc:sldChg>
      <pc:sldChg chg="modNotes">
        <pc:chgData name="Kono, Ethan I" userId="S::ekono@iastate.edu::cc170e49-42c5-4395-8ebc-df9558b00834" providerId="AD" clId="Web-{87DE86BA-1F2F-3004-5E13-8DD0B6810C8A}" dt="2024-12-02T18:01:17.460" v="600"/>
        <pc:sldMkLst>
          <pc:docMk/>
          <pc:sldMk cId="1526418155" sldId="282"/>
        </pc:sldMkLst>
      </pc:sldChg>
      <pc:sldChg chg="modNotes">
        <pc:chgData name="Kono, Ethan I" userId="S::ekono@iastate.edu::cc170e49-42c5-4395-8ebc-df9558b00834" providerId="AD" clId="Web-{87DE86BA-1F2F-3004-5E13-8DD0B6810C8A}" dt="2024-12-02T18:01:21.272" v="603"/>
        <pc:sldMkLst>
          <pc:docMk/>
          <pc:sldMk cId="1950253017" sldId="283"/>
        </pc:sldMkLst>
      </pc:sldChg>
      <pc:sldChg chg="modNotes">
        <pc:chgData name="Kono, Ethan I" userId="S::ekono@iastate.edu::cc170e49-42c5-4395-8ebc-df9558b00834" providerId="AD" clId="Web-{87DE86BA-1F2F-3004-5E13-8DD0B6810C8A}" dt="2024-12-02T18:01:24.069" v="605"/>
        <pc:sldMkLst>
          <pc:docMk/>
          <pc:sldMk cId="1098730975" sldId="284"/>
        </pc:sldMkLst>
      </pc:sldChg>
      <pc:sldChg chg="modNotes">
        <pc:chgData name="Kono, Ethan I" userId="S::ekono@iastate.edu::cc170e49-42c5-4395-8ebc-df9558b00834" providerId="AD" clId="Web-{87DE86BA-1F2F-3004-5E13-8DD0B6810C8A}" dt="2024-12-02T18:01:03.787" v="594"/>
        <pc:sldMkLst>
          <pc:docMk/>
          <pc:sldMk cId="1660969200" sldId="289"/>
        </pc:sldMkLst>
      </pc:sldChg>
      <pc:sldChg chg="modSp">
        <pc:chgData name="Kono, Ethan I" userId="S::ekono@iastate.edu::cc170e49-42c5-4395-8ebc-df9558b00834" providerId="AD" clId="Web-{87DE86BA-1F2F-3004-5E13-8DD0B6810C8A}" dt="2024-12-02T17:40:05.146" v="466" actId="20577"/>
        <pc:sldMkLst>
          <pc:docMk/>
          <pc:sldMk cId="3857518966" sldId="291"/>
        </pc:sldMkLst>
      </pc:sldChg>
      <pc:sldChg chg="modSp new del">
        <pc:chgData name="Kono, Ethan I" userId="S::ekono@iastate.edu::cc170e49-42c5-4395-8ebc-df9558b00834" providerId="AD" clId="Web-{87DE86BA-1F2F-3004-5E13-8DD0B6810C8A}" dt="2024-12-02T17:38:25.473" v="381"/>
        <pc:sldMkLst>
          <pc:docMk/>
          <pc:sldMk cId="3890370125" sldId="292"/>
        </pc:sldMkLst>
      </pc:sldChg>
      <pc:sldChg chg="modSp new">
        <pc:chgData name="Kono, Ethan I" userId="S::ekono@iastate.edu::cc170e49-42c5-4395-8ebc-df9558b00834" providerId="AD" clId="Web-{87DE86BA-1F2F-3004-5E13-8DD0B6810C8A}" dt="2024-12-02T17:43:50.180" v="577" actId="20577"/>
        <pc:sldMkLst>
          <pc:docMk/>
          <pc:sldMk cId="534203504" sldId="293"/>
        </pc:sldMkLst>
      </pc:sldChg>
    </pc:docChg>
  </pc:docChgLst>
  <pc:docChgLst>
    <pc:chgData name="Eastburn, Nolan S" userId="692973d5-3e21-4811-a003-7ce4a89f5782" providerId="ADAL" clId="{3EFA010E-8B8B-4EEB-92CC-FEB1C8BA07D9}"/>
    <pc:docChg chg="undo redo custSel addSld delSld modSld modMainMaster modSection">
      <pc:chgData name="Eastburn, Nolan S" userId="692973d5-3e21-4811-a003-7ce4a89f5782" providerId="ADAL" clId="{3EFA010E-8B8B-4EEB-92CC-FEB1C8BA07D9}" dt="2024-12-09T00:41:46.656" v="3759" actId="2696"/>
      <pc:docMkLst>
        <pc:docMk/>
      </pc:docMkLst>
      <pc:sldChg chg="modSp mod">
        <pc:chgData name="Eastburn, Nolan S" userId="692973d5-3e21-4811-a003-7ce4a89f5782" providerId="ADAL" clId="{3EFA010E-8B8B-4EEB-92CC-FEB1C8BA07D9}" dt="2024-12-09T00:41:17.512" v="3750" actId="1035"/>
        <pc:sldMkLst>
          <pc:docMk/>
          <pc:sldMk cId="593002056" sldId="260"/>
        </pc:sldMkLst>
      </pc:sldChg>
      <pc:sldChg chg="addSp delSp modSp mod chgLayout">
        <pc:chgData name="Eastburn, Nolan S" userId="692973d5-3e21-4811-a003-7ce4a89f5782" providerId="ADAL" clId="{3EFA010E-8B8B-4EEB-92CC-FEB1C8BA07D9}" dt="2024-12-02T04:07:00.297" v="927" actId="12788"/>
        <pc:sldMkLst>
          <pc:docMk/>
          <pc:sldMk cId="1229335143" sldId="268"/>
        </pc:sldMkLst>
      </pc:sldChg>
      <pc:sldChg chg="modSp mod">
        <pc:chgData name="Eastburn, Nolan S" userId="692973d5-3e21-4811-a003-7ce4a89f5782" providerId="ADAL" clId="{3EFA010E-8B8B-4EEB-92CC-FEB1C8BA07D9}" dt="2024-12-02T04:18:14.438" v="929" actId="207"/>
        <pc:sldMkLst>
          <pc:docMk/>
          <pc:sldMk cId="2854866563" sldId="273"/>
        </pc:sldMkLst>
      </pc:sldChg>
      <pc:sldChg chg="addSp modSp mod">
        <pc:chgData name="Eastburn, Nolan S" userId="692973d5-3e21-4811-a003-7ce4a89f5782" providerId="ADAL" clId="{3EFA010E-8B8B-4EEB-92CC-FEB1C8BA07D9}" dt="2024-12-02T04:30:44.535" v="1988" actId="14100"/>
        <pc:sldMkLst>
          <pc:docMk/>
          <pc:sldMk cId="4060095724" sldId="275"/>
        </pc:sldMkLst>
      </pc:sldChg>
      <pc:sldChg chg="addSp delSp modSp mod">
        <pc:chgData name="Eastburn, Nolan S" userId="692973d5-3e21-4811-a003-7ce4a89f5782" providerId="ADAL" clId="{3EFA010E-8B8B-4EEB-92CC-FEB1C8BA07D9}" dt="2024-12-02T04:45:13.844" v="3721" actId="12788"/>
        <pc:sldMkLst>
          <pc:docMk/>
          <pc:sldMk cId="2791955360" sldId="278"/>
        </pc:sldMkLst>
      </pc:sldChg>
      <pc:sldChg chg="modSp mod">
        <pc:chgData name="Eastburn, Nolan S" userId="692973d5-3e21-4811-a003-7ce4a89f5782" providerId="ADAL" clId="{3EFA010E-8B8B-4EEB-92CC-FEB1C8BA07D9}" dt="2024-12-02T03:59:37.237" v="743" actId="27636"/>
        <pc:sldMkLst>
          <pc:docMk/>
          <pc:sldMk cId="3309149357" sldId="280"/>
        </pc:sldMkLst>
      </pc:sldChg>
      <pc:sldChg chg="modSp mod">
        <pc:chgData name="Eastburn, Nolan S" userId="692973d5-3e21-4811-a003-7ce4a89f5782" providerId="ADAL" clId="{3EFA010E-8B8B-4EEB-92CC-FEB1C8BA07D9}" dt="2024-12-02T02:07:22.921" v="0" actId="14100"/>
        <pc:sldMkLst>
          <pc:docMk/>
          <pc:sldMk cId="3159106929" sldId="281"/>
        </pc:sldMkLst>
      </pc:sldChg>
      <pc:sldChg chg="addSp modSp mod">
        <pc:chgData name="Eastburn, Nolan S" userId="692973d5-3e21-4811-a003-7ce4a89f5782" providerId="ADAL" clId="{3EFA010E-8B8B-4EEB-92CC-FEB1C8BA07D9}" dt="2024-12-02T04:35:54.278" v="2830" actId="1036"/>
        <pc:sldMkLst>
          <pc:docMk/>
          <pc:sldMk cId="1526418155" sldId="282"/>
        </pc:sldMkLst>
      </pc:sldChg>
      <pc:sldChg chg="modSp mod">
        <pc:chgData name="Eastburn, Nolan S" userId="692973d5-3e21-4811-a003-7ce4a89f5782" providerId="ADAL" clId="{3EFA010E-8B8B-4EEB-92CC-FEB1C8BA07D9}" dt="2024-12-02T03:59:37.243" v="744" actId="27636"/>
        <pc:sldMkLst>
          <pc:docMk/>
          <pc:sldMk cId="2574727832" sldId="285"/>
        </pc:sldMkLst>
      </pc:sldChg>
      <pc:sldChg chg="addSp delSp modSp add mod">
        <pc:chgData name="Eastburn, Nolan S" userId="692973d5-3e21-4811-a003-7ce4a89f5782" providerId="ADAL" clId="{3EFA010E-8B8B-4EEB-92CC-FEB1C8BA07D9}" dt="2024-12-02T04:44:48.143" v="3674" actId="1036"/>
        <pc:sldMkLst>
          <pc:docMk/>
          <pc:sldMk cId="1199407071" sldId="288"/>
        </pc:sldMkLst>
      </pc:sldChg>
      <pc:sldChg chg="del">
        <pc:chgData name="Eastburn, Nolan S" userId="692973d5-3e21-4811-a003-7ce4a89f5782" providerId="ADAL" clId="{3EFA010E-8B8B-4EEB-92CC-FEB1C8BA07D9}" dt="2024-12-09T00:41:46.656" v="3759" actId="2696"/>
        <pc:sldMkLst>
          <pc:docMk/>
          <pc:sldMk cId="967622484" sldId="301"/>
        </pc:sldMkLst>
      </pc:sldChg>
      <pc:sldChg chg="addSp delSp modSp add mod">
        <pc:chgData name="Eastburn, Nolan S" userId="692973d5-3e21-4811-a003-7ce4a89f5782" providerId="ADAL" clId="{3EFA010E-8B8B-4EEB-92CC-FEB1C8BA07D9}" dt="2024-12-09T00:41:41.687" v="3758"/>
        <pc:sldMkLst>
          <pc:docMk/>
          <pc:sldMk cId="3067497933" sldId="302"/>
        </pc:sldMkLst>
      </pc:sldChg>
      <pc:sldMasterChg chg="modSp mod modSldLayout">
        <pc:chgData name="Eastburn, Nolan S" userId="692973d5-3e21-4811-a003-7ce4a89f5782" providerId="ADAL" clId="{3EFA010E-8B8B-4EEB-92CC-FEB1C8BA07D9}" dt="2024-12-02T03:59:37.207" v="741" actId="404"/>
        <pc:sldMasterMkLst>
          <pc:docMk/>
          <pc:sldMasterMk cId="3977372342" sldId="2147483665"/>
        </pc:sldMasterMkLst>
        <pc:sldLayoutChg chg="modSp mod">
          <pc:chgData name="Eastburn, Nolan S" userId="692973d5-3e21-4811-a003-7ce4a89f5782" providerId="ADAL" clId="{3EFA010E-8B8B-4EEB-92CC-FEB1C8BA07D9}" dt="2024-12-02T03:58:39.043" v="732" actId="207"/>
          <pc:sldLayoutMkLst>
            <pc:docMk/>
            <pc:sldMasterMk cId="3977372342" sldId="2147483665"/>
            <pc:sldLayoutMk cId="1035853238" sldId="2147483667"/>
          </pc:sldLayoutMkLst>
        </pc:sldLayoutChg>
      </pc:sldMasterChg>
    </pc:docChg>
  </pc:docChgLst>
  <pc:docChgLst>
    <pc:chgData name="Kono, Ethan I" userId="S::ekono@iastate.edu::cc170e49-42c5-4395-8ebc-df9558b00834" providerId="AD" clId="Web-{AAFDEE0D-B3CD-F3EC-B466-E75000D51269}"/>
    <pc:docChg chg="mod modSld sldOrd">
      <pc:chgData name="Kono, Ethan I" userId="S::ekono@iastate.edu::cc170e49-42c5-4395-8ebc-df9558b00834" providerId="AD" clId="Web-{AAFDEE0D-B3CD-F3EC-B466-E75000D51269}" dt="2024-12-02T21:57:31.695" v="39"/>
      <pc:docMkLst>
        <pc:docMk/>
      </pc:docMkLst>
      <pc:sldChg chg="ord">
        <pc:chgData name="Kono, Ethan I" userId="S::ekono@iastate.edu::cc170e49-42c5-4395-8ebc-df9558b00834" providerId="AD" clId="Web-{AAFDEE0D-B3CD-F3EC-B466-E75000D51269}" dt="2024-12-02T21:31:55.403" v="1"/>
        <pc:sldMkLst>
          <pc:docMk/>
          <pc:sldMk cId="2193147333" sldId="276"/>
        </pc:sldMkLst>
      </pc:sldChg>
      <pc:sldChg chg="ord">
        <pc:chgData name="Kono, Ethan I" userId="S::ekono@iastate.edu::cc170e49-42c5-4395-8ebc-df9558b00834" providerId="AD" clId="Web-{AAFDEE0D-B3CD-F3EC-B466-E75000D51269}" dt="2024-12-02T21:57:31.695" v="39"/>
        <pc:sldMkLst>
          <pc:docMk/>
          <pc:sldMk cId="1526418155" sldId="282"/>
        </pc:sldMkLst>
      </pc:sldChg>
      <pc:sldChg chg="delSp modSp">
        <pc:chgData name="Kono, Ethan I" userId="S::ekono@iastate.edu::cc170e49-42c5-4395-8ebc-df9558b00834" providerId="AD" clId="Web-{AAFDEE0D-B3CD-F3EC-B466-E75000D51269}" dt="2024-12-02T21:36:02.217" v="36" actId="20577"/>
        <pc:sldMkLst>
          <pc:docMk/>
          <pc:sldMk cId="1199407071" sldId="288"/>
        </pc:sldMkLst>
      </pc:sldChg>
      <pc:sldChg chg="delSp">
        <pc:chgData name="Kono, Ethan I" userId="S::ekono@iastate.edu::cc170e49-42c5-4395-8ebc-df9558b00834" providerId="AD" clId="Web-{AAFDEE0D-B3CD-F3EC-B466-E75000D51269}" dt="2024-12-02T21:36:47.436" v="38"/>
        <pc:sldMkLst>
          <pc:docMk/>
          <pc:sldMk cId="1196128393" sldId="290"/>
        </pc:sldMkLst>
      </pc:sldChg>
    </pc:docChg>
  </pc:docChgLst>
  <pc:docChgLst>
    <pc:chgData name="Thompson, Noah S" userId="S::nst@iastate.edu::c054f87f-711e-46bb-8497-803af8d7c9e8" providerId="AD" clId="Web-{9C72E1F9-40F4-5ABE-0C14-A16822147156}"/>
    <pc:docChg chg="addSld modSld modSection">
      <pc:chgData name="Thompson, Noah S" userId="S::nst@iastate.edu::c054f87f-711e-46bb-8497-803af8d7c9e8" providerId="AD" clId="Web-{9C72E1F9-40F4-5ABE-0C14-A16822147156}" dt="2024-12-02T16:45:20.902" v="21" actId="1076"/>
      <pc:docMkLst>
        <pc:docMk/>
      </pc:docMkLst>
      <pc:sldChg chg="addSp delSp modSp add replId">
        <pc:chgData name="Thompson, Noah S" userId="S::nst@iastate.edu::c054f87f-711e-46bb-8497-803af8d7c9e8" providerId="AD" clId="Web-{9C72E1F9-40F4-5ABE-0C14-A16822147156}" dt="2024-12-02T16:45:20.902" v="21" actId="1076"/>
        <pc:sldMkLst>
          <pc:docMk/>
          <pc:sldMk cId="1196128393" sldId="290"/>
        </pc:sldMkLst>
      </pc:sldChg>
    </pc:docChg>
  </pc:docChgLst>
  <pc:docChgLst>
    <pc:chgData name="Stark, Nathan P" userId="S::nastark@iastate.edu::87f04257-d095-4e83-ad3d-2660a2140f93" providerId="AD" clId="Web-{12C9E0CC-8C34-DCED-7689-6F7B755AB69C}"/>
    <pc:docChg chg="addSld delSld modSld modSection">
      <pc:chgData name="Stark, Nathan P" userId="S::nastark@iastate.edu::87f04257-d095-4e83-ad3d-2660a2140f93" providerId="AD" clId="Web-{12C9E0CC-8C34-DCED-7689-6F7B755AB69C}" dt="2025-04-27T20:13:01.772" v="51" actId="1076"/>
      <pc:docMkLst>
        <pc:docMk/>
      </pc:docMkLst>
      <pc:sldChg chg="addSp delSp modSp">
        <pc:chgData name="Stark, Nathan P" userId="S::nastark@iastate.edu::87f04257-d095-4e83-ad3d-2660a2140f93" providerId="AD" clId="Web-{12C9E0CC-8C34-DCED-7689-6F7B755AB69C}" dt="2025-04-27T20:13:01.772" v="51" actId="1076"/>
        <pc:sldMkLst>
          <pc:docMk/>
          <pc:sldMk cId="1862883442" sldId="303"/>
        </pc:sldMkLst>
        <pc:spChg chg="mod">
          <ac:chgData name="Stark, Nathan P" userId="S::nastark@iastate.edu::87f04257-d095-4e83-ad3d-2660a2140f93" providerId="AD" clId="Web-{12C9E0CC-8C34-DCED-7689-6F7B755AB69C}" dt="2025-04-27T20:11:51.741" v="42" actId="14100"/>
          <ac:spMkLst>
            <pc:docMk/>
            <pc:sldMk cId="1862883442" sldId="303"/>
            <ac:spMk id="3" creationId="{541F2A6C-A7FD-D2DE-8BC5-65A925B3472C}"/>
          </ac:spMkLst>
        </pc:spChg>
        <pc:picChg chg="add mod">
          <ac:chgData name="Stark, Nathan P" userId="S::nastark@iastate.edu::87f04257-d095-4e83-ad3d-2660a2140f93" providerId="AD" clId="Web-{12C9E0CC-8C34-DCED-7689-6F7B755AB69C}" dt="2025-04-27T20:13:01.772" v="51" actId="1076"/>
          <ac:picMkLst>
            <pc:docMk/>
            <pc:sldMk cId="1862883442" sldId="303"/>
            <ac:picMk id="5" creationId="{5C298465-36E5-50F8-B078-6B854A3620DA}"/>
          </ac:picMkLst>
        </pc:picChg>
      </pc:sldChg>
      <pc:sldChg chg="modSp">
        <pc:chgData name="Stark, Nathan P" userId="S::nastark@iastate.edu::87f04257-d095-4e83-ad3d-2660a2140f93" providerId="AD" clId="Web-{12C9E0CC-8C34-DCED-7689-6F7B755AB69C}" dt="2025-04-27T19:31:21.948" v="40"/>
        <pc:sldMkLst>
          <pc:docMk/>
          <pc:sldMk cId="3955286341" sldId="320"/>
        </pc:sldMkLst>
      </pc:sldChg>
      <pc:sldChg chg="new del">
        <pc:chgData name="Stark, Nathan P" userId="S::nastark@iastate.edu::87f04257-d095-4e83-ad3d-2660a2140f93" providerId="AD" clId="Web-{12C9E0CC-8C34-DCED-7689-6F7B755AB69C}" dt="2025-04-27T20:12:48.522" v="47"/>
        <pc:sldMkLst>
          <pc:docMk/>
          <pc:sldMk cId="843424455" sldId="321"/>
        </pc:sldMkLst>
      </pc:sldChg>
    </pc:docChg>
  </pc:docChgLst>
  <pc:docChgLst>
    <pc:chgData name="Shenouda, Ibram" userId="S::ibram@iastate.edu::71a18ce6-7260-4fca-8d78-90212576eb4f" providerId="AD" clId="Web-{E42D5FB8-B4A0-D0AC-2833-38BE84AFEDC8}"/>
    <pc:docChg chg="addSld modSld modSection">
      <pc:chgData name="Shenouda, Ibram" userId="S::ibram@iastate.edu::71a18ce6-7260-4fca-8d78-90212576eb4f" providerId="AD" clId="Web-{E42D5FB8-B4A0-D0AC-2833-38BE84AFEDC8}" dt="2024-12-02T15:18:08.650" v="38" actId="20577"/>
      <pc:docMkLst>
        <pc:docMk/>
      </pc:docMkLst>
      <pc:sldChg chg="modSp add replId">
        <pc:chgData name="Shenouda, Ibram" userId="S::ibram@iastate.edu::71a18ce6-7260-4fca-8d78-90212576eb4f" providerId="AD" clId="Web-{E42D5FB8-B4A0-D0AC-2833-38BE84AFEDC8}" dt="2024-12-02T15:18:08.650" v="38" actId="20577"/>
        <pc:sldMkLst>
          <pc:docMk/>
          <pc:sldMk cId="1660969200" sldId="289"/>
        </pc:sldMkLst>
      </pc:sldChg>
    </pc:docChg>
  </pc:docChgLst>
  <pc:docChgLst>
    <pc:chgData name="Eastburn, Nolan S" userId="S::neastbur@iastate.edu::692973d5-3e21-4811-a003-7ce4a89f5782" providerId="AD" clId="Web-{F46DBF52-A302-64EE-D70E-92D9CCA1FBB9}"/>
    <pc:docChg chg="modSld">
      <pc:chgData name="Eastburn, Nolan S" userId="S::neastbur@iastate.edu::692973d5-3e21-4811-a003-7ce4a89f5782" providerId="AD" clId="Web-{F46DBF52-A302-64EE-D70E-92D9CCA1FBB9}" dt="2025-05-07T00:22:38.230" v="6" actId="14100"/>
      <pc:docMkLst>
        <pc:docMk/>
      </pc:docMkLst>
      <pc:sldChg chg="modSp">
        <pc:chgData name="Eastburn, Nolan S" userId="S::neastbur@iastate.edu::692973d5-3e21-4811-a003-7ce4a89f5782" providerId="AD" clId="Web-{F46DBF52-A302-64EE-D70E-92D9CCA1FBB9}" dt="2025-05-07T00:22:38.230" v="6" actId="14100"/>
        <pc:sldMkLst>
          <pc:docMk/>
          <pc:sldMk cId="231058546" sldId="305"/>
        </pc:sldMkLst>
        <pc:spChg chg="mod">
          <ac:chgData name="Eastburn, Nolan S" userId="S::neastbur@iastate.edu::692973d5-3e21-4811-a003-7ce4a89f5782" providerId="AD" clId="Web-{F46DBF52-A302-64EE-D70E-92D9CCA1FBB9}" dt="2025-05-07T00:22:36.480" v="5" actId="20577"/>
          <ac:spMkLst>
            <pc:docMk/>
            <pc:sldMk cId="231058546" sldId="305"/>
            <ac:spMk id="3" creationId="{91AC5B08-5889-41F9-D05C-05CD6F9C5D1B}"/>
          </ac:spMkLst>
        </pc:spChg>
        <pc:picChg chg="mod">
          <ac:chgData name="Eastburn, Nolan S" userId="S::neastbur@iastate.edu::692973d5-3e21-4811-a003-7ce4a89f5782" providerId="AD" clId="Web-{F46DBF52-A302-64EE-D70E-92D9CCA1FBB9}" dt="2025-05-07T00:22:38.230" v="6" actId="14100"/>
          <ac:picMkLst>
            <pc:docMk/>
            <pc:sldMk cId="231058546" sldId="305"/>
            <ac:picMk id="6" creationId="{4FD13616-C2BB-71A5-4B68-FDD1EEEF6609}"/>
          </ac:picMkLst>
        </pc:picChg>
      </pc:sldChg>
    </pc:docChg>
  </pc:docChgLst>
  <pc:docChgLst>
    <pc:chgData name="Eastburn, Nolan S" userId="S::neastbur@iastate.edu::692973d5-3e21-4811-a003-7ce4a89f5782" providerId="AD" clId="Web-{5DD97B1C-7AD4-3B6E-141C-245CC10CF174}"/>
    <pc:docChg chg="modSld">
      <pc:chgData name="Eastburn, Nolan S" userId="S::neastbur@iastate.edu::692973d5-3e21-4811-a003-7ce4a89f5782" providerId="AD" clId="Web-{5DD97B1C-7AD4-3B6E-141C-245CC10CF174}" dt="2025-05-08T19:13:38.514" v="5" actId="20577"/>
      <pc:docMkLst>
        <pc:docMk/>
      </pc:docMkLst>
      <pc:sldChg chg="delSp modSp">
        <pc:chgData name="Eastburn, Nolan S" userId="S::neastbur@iastate.edu::692973d5-3e21-4811-a003-7ce4a89f5782" providerId="AD" clId="Web-{5DD97B1C-7AD4-3B6E-141C-245CC10CF174}" dt="2025-05-08T19:13:38.514" v="5" actId="20577"/>
        <pc:sldMkLst>
          <pc:docMk/>
          <pc:sldMk cId="1725716306" sldId="317"/>
        </pc:sldMkLst>
        <pc:spChg chg="mod">
          <ac:chgData name="Eastburn, Nolan S" userId="S::neastbur@iastate.edu::692973d5-3e21-4811-a003-7ce4a89f5782" providerId="AD" clId="Web-{5DD97B1C-7AD4-3B6E-141C-245CC10CF174}" dt="2025-05-08T19:13:38.514" v="5" actId="20577"/>
          <ac:spMkLst>
            <pc:docMk/>
            <pc:sldMk cId="1725716306" sldId="317"/>
            <ac:spMk id="3" creationId="{D39A8681-F236-6D09-4CAA-5C5B904571A1}"/>
          </ac:spMkLst>
        </pc:spChg>
        <pc:spChg chg="del">
          <ac:chgData name="Eastburn, Nolan S" userId="S::neastbur@iastate.edu::692973d5-3e21-4811-a003-7ce4a89f5782" providerId="AD" clId="Web-{5DD97B1C-7AD4-3B6E-141C-245CC10CF174}" dt="2025-05-08T19:13:33.967" v="0"/>
          <ac:spMkLst>
            <pc:docMk/>
            <pc:sldMk cId="1725716306" sldId="317"/>
            <ac:spMk id="8" creationId="{04320F85-0B8A-A3D7-2C38-7A329E5C057B}"/>
          </ac:spMkLst>
        </pc:spChg>
      </pc:sldChg>
    </pc:docChg>
  </pc:docChgLst>
  <pc:docChgLst>
    <pc:chgData name="Stark, Nathan P" userId="87f04257-d095-4e83-ad3d-2660a2140f93" providerId="ADAL" clId="{B0D40D7F-92E1-4862-AF38-3EA5CD966F8C}"/>
    <pc:docChg chg="modSld">
      <pc:chgData name="Stark, Nathan P" userId="87f04257-d095-4e83-ad3d-2660a2140f93" providerId="ADAL" clId="{B0D40D7F-92E1-4862-AF38-3EA5CD966F8C}" dt="2024-12-07T23:50:02.290" v="80" actId="20577"/>
      <pc:docMkLst>
        <pc:docMk/>
      </pc:docMkLst>
      <pc:sldChg chg="modSp mod">
        <pc:chgData name="Stark, Nathan P" userId="87f04257-d095-4e83-ad3d-2660a2140f93" providerId="ADAL" clId="{B0D40D7F-92E1-4862-AF38-3EA5CD966F8C}" dt="2024-12-07T23:48:42.142" v="54" actId="20577"/>
        <pc:sldMkLst>
          <pc:docMk/>
          <pc:sldMk cId="2466555523" sldId="270"/>
        </pc:sldMkLst>
      </pc:sldChg>
      <pc:sldChg chg="modSp mod">
        <pc:chgData name="Stark, Nathan P" userId="87f04257-d095-4e83-ad3d-2660a2140f93" providerId="ADAL" clId="{B0D40D7F-92E1-4862-AF38-3EA5CD966F8C}" dt="2024-12-07T23:49:01.801" v="63" actId="20577"/>
        <pc:sldMkLst>
          <pc:docMk/>
          <pc:sldMk cId="3660340897" sldId="271"/>
        </pc:sldMkLst>
      </pc:sldChg>
      <pc:sldChg chg="modSp mod">
        <pc:chgData name="Stark, Nathan P" userId="87f04257-d095-4e83-ad3d-2660a2140f93" providerId="ADAL" clId="{B0D40D7F-92E1-4862-AF38-3EA5CD966F8C}" dt="2024-12-07T23:49:11.192" v="69" actId="20577"/>
        <pc:sldMkLst>
          <pc:docMk/>
          <pc:sldMk cId="87642991" sldId="272"/>
        </pc:sldMkLst>
      </pc:sldChg>
      <pc:sldChg chg="modSp mod">
        <pc:chgData name="Stark, Nathan P" userId="87f04257-d095-4e83-ad3d-2660a2140f93" providerId="ADAL" clId="{B0D40D7F-92E1-4862-AF38-3EA5CD966F8C}" dt="2024-12-07T23:47:21.125" v="33" actId="20577"/>
        <pc:sldMkLst>
          <pc:docMk/>
          <pc:sldMk cId="3309149357" sldId="280"/>
        </pc:sldMkLst>
      </pc:sldChg>
      <pc:sldChg chg="addSp modSp mod">
        <pc:chgData name="Stark, Nathan P" userId="87f04257-d095-4e83-ad3d-2660a2140f93" providerId="ADAL" clId="{B0D40D7F-92E1-4862-AF38-3EA5CD966F8C}" dt="2024-12-07T20:49:05.336" v="6" actId="1076"/>
        <pc:sldMkLst>
          <pc:docMk/>
          <pc:sldMk cId="2574727832" sldId="285"/>
        </pc:sldMkLst>
      </pc:sldChg>
    </pc:docChg>
  </pc:docChgLst>
  <pc:docChgLst>
    <pc:chgData name="Eastburn, Nolan S" userId="692973d5-3e21-4811-a003-7ce4a89f5782" providerId="ADAL" clId="{8E2EC126-4197-4068-A562-270FEDABD793}"/>
    <pc:docChg chg="undo custSel addSld delSld modSld modSection">
      <pc:chgData name="Eastburn, Nolan S" userId="692973d5-3e21-4811-a003-7ce4a89f5782" providerId="ADAL" clId="{8E2EC126-4197-4068-A562-270FEDABD793}" dt="2025-05-08T20:03:37.164" v="917" actId="20577"/>
      <pc:docMkLst>
        <pc:docMk/>
      </pc:docMkLst>
      <pc:sldChg chg="modNotesTx">
        <pc:chgData name="Eastburn, Nolan S" userId="692973d5-3e21-4811-a003-7ce4a89f5782" providerId="ADAL" clId="{8E2EC126-4197-4068-A562-270FEDABD793}" dt="2025-05-08T20:03:37.164" v="917" actId="20577"/>
        <pc:sldMkLst>
          <pc:docMk/>
          <pc:sldMk cId="2128839682" sldId="279"/>
        </pc:sldMkLst>
      </pc:sldChg>
      <pc:sldChg chg="add del">
        <pc:chgData name="Eastburn, Nolan S" userId="692973d5-3e21-4811-a003-7ce4a89f5782" providerId="ADAL" clId="{8E2EC126-4197-4068-A562-270FEDABD793}" dt="2025-04-24T19:41:21.895" v="1" actId="47"/>
        <pc:sldMkLst>
          <pc:docMk/>
          <pc:sldMk cId="248147579" sldId="296"/>
        </pc:sldMkLst>
      </pc:sldChg>
      <pc:sldChg chg="addSp delSp modSp mod">
        <pc:chgData name="Eastburn, Nolan S" userId="692973d5-3e21-4811-a003-7ce4a89f5782" providerId="ADAL" clId="{8E2EC126-4197-4068-A562-270FEDABD793}" dt="2025-05-08T19:58:08.248" v="24" actId="11529"/>
        <pc:sldMkLst>
          <pc:docMk/>
          <pc:sldMk cId="999944976" sldId="300"/>
        </pc:sldMkLst>
        <pc:spChg chg="mod">
          <ac:chgData name="Eastburn, Nolan S" userId="692973d5-3e21-4811-a003-7ce4a89f5782" providerId="ADAL" clId="{8E2EC126-4197-4068-A562-270FEDABD793}" dt="2025-05-08T19:56:26.097" v="18" actId="14100"/>
          <ac:spMkLst>
            <pc:docMk/>
            <pc:sldMk cId="999944976" sldId="300"/>
            <ac:spMk id="6" creationId="{91737C99-FFB4-453A-A829-6C6E919404E3}"/>
          </ac:spMkLst>
        </pc:spChg>
        <pc:picChg chg="mod">
          <ac:chgData name="Eastburn, Nolan S" userId="692973d5-3e21-4811-a003-7ce4a89f5782" providerId="ADAL" clId="{8E2EC126-4197-4068-A562-270FEDABD793}" dt="2025-05-08T19:56:29.634" v="22" actId="1038"/>
          <ac:picMkLst>
            <pc:docMk/>
            <pc:sldMk cId="999944976" sldId="300"/>
            <ac:picMk id="3" creationId="{3A7CE417-CF3B-9A1E-E2E1-306869021DF9}"/>
          </ac:picMkLst>
        </pc:picChg>
        <pc:picChg chg="mod">
          <ac:chgData name="Eastburn, Nolan S" userId="692973d5-3e21-4811-a003-7ce4a89f5782" providerId="ADAL" clId="{8E2EC126-4197-4068-A562-270FEDABD793}" dt="2025-05-08T19:56:14.542" v="17" actId="1076"/>
          <ac:picMkLst>
            <pc:docMk/>
            <pc:sldMk cId="999944976" sldId="300"/>
            <ac:picMk id="7" creationId="{115FB971-3896-7A9E-C506-50DC029CFAA5}"/>
          </ac:picMkLst>
        </pc:picChg>
        <pc:cxnChg chg="add del">
          <ac:chgData name="Eastburn, Nolan S" userId="692973d5-3e21-4811-a003-7ce4a89f5782" providerId="ADAL" clId="{8E2EC126-4197-4068-A562-270FEDABD793}" dt="2025-05-08T19:58:08.248" v="24" actId="11529"/>
          <ac:cxnSpMkLst>
            <pc:docMk/>
            <pc:sldMk cId="999944976" sldId="300"/>
            <ac:cxnSpMk id="4" creationId="{300677A2-6756-E2DB-296F-FFFE76C7CF38}"/>
          </ac:cxnSpMkLst>
        </pc:cxnChg>
      </pc:sldChg>
      <pc:sldChg chg="modNotesTx">
        <pc:chgData name="Eastburn, Nolan S" userId="692973d5-3e21-4811-a003-7ce4a89f5782" providerId="ADAL" clId="{8E2EC126-4197-4068-A562-270FEDABD793}" dt="2025-05-08T20:02:23.946" v="568" actId="20577"/>
        <pc:sldMkLst>
          <pc:docMk/>
          <pc:sldMk cId="1725716306" sldId="317"/>
        </pc:sldMkLst>
      </pc:sldChg>
    </pc:docChg>
  </pc:docChgLst>
  <pc:docChgLst>
    <pc:chgData name="Shenouda, Ibram" userId="S::ibram@iastate.edu::71a18ce6-7260-4fca-8d78-90212576eb4f" providerId="AD" clId="Web-{850FF999-8F89-C03D-42AD-68CA025F610E}"/>
    <pc:docChg chg="addSld delSld modSld modSection">
      <pc:chgData name="Shenouda, Ibram" userId="S::ibram@iastate.edu::71a18ce6-7260-4fca-8d78-90212576eb4f" providerId="AD" clId="Web-{850FF999-8F89-C03D-42AD-68CA025F610E}" dt="2025-05-07T01:47:10.621" v="110"/>
      <pc:docMkLst>
        <pc:docMk/>
      </pc:docMkLst>
      <pc:sldChg chg="modSp">
        <pc:chgData name="Shenouda, Ibram" userId="S::ibram@iastate.edu::71a18ce6-7260-4fca-8d78-90212576eb4f" providerId="AD" clId="Web-{850FF999-8F89-C03D-42AD-68CA025F610E}" dt="2025-05-07T01:43:47.803" v="16" actId="14100"/>
        <pc:sldMkLst>
          <pc:docMk/>
          <pc:sldMk cId="1196128393" sldId="290"/>
        </pc:sldMkLst>
        <pc:graphicFrameChg chg="mod">
          <ac:chgData name="Shenouda, Ibram" userId="S::ibram@iastate.edu::71a18ce6-7260-4fca-8d78-90212576eb4f" providerId="AD" clId="Web-{850FF999-8F89-C03D-42AD-68CA025F610E}" dt="2025-05-07T01:43:47.803" v="16" actId="14100"/>
          <ac:graphicFrameMkLst>
            <pc:docMk/>
            <pc:sldMk cId="1196128393" sldId="290"/>
            <ac:graphicFrameMk id="7" creationId="{D99798F9-6884-4B98-8861-AFDB33111AFA}"/>
          </ac:graphicFrameMkLst>
        </pc:graphicFrameChg>
      </pc:sldChg>
      <pc:sldChg chg="modSp">
        <pc:chgData name="Shenouda, Ibram" userId="S::ibram@iastate.edu::71a18ce6-7260-4fca-8d78-90212576eb4f" providerId="AD" clId="Web-{850FF999-8F89-C03D-42AD-68CA025F610E}" dt="2025-05-07T01:43:21.005" v="14" actId="14100"/>
        <pc:sldMkLst>
          <pc:docMk/>
          <pc:sldMk cId="2318566395" sldId="311"/>
        </pc:sldMkLst>
        <pc:picChg chg="mod">
          <ac:chgData name="Shenouda, Ibram" userId="S::ibram@iastate.edu::71a18ce6-7260-4fca-8d78-90212576eb4f" providerId="AD" clId="Web-{850FF999-8F89-C03D-42AD-68CA025F610E}" dt="2025-05-07T01:43:21.005" v="14" actId="14100"/>
          <ac:picMkLst>
            <pc:docMk/>
            <pc:sldMk cId="2318566395" sldId="311"/>
            <ac:picMk id="3" creationId="{D09895EA-5796-5ED8-99AD-AFD282F6516B}"/>
          </ac:picMkLst>
        </pc:picChg>
        <pc:picChg chg="mod">
          <ac:chgData name="Shenouda, Ibram" userId="S::ibram@iastate.edu::71a18ce6-7260-4fca-8d78-90212576eb4f" providerId="AD" clId="Web-{850FF999-8F89-C03D-42AD-68CA025F610E}" dt="2025-05-07T01:43:11.349" v="12" actId="1076"/>
          <ac:picMkLst>
            <pc:docMk/>
            <pc:sldMk cId="2318566395" sldId="311"/>
            <ac:picMk id="7" creationId="{B1B6D6FC-645E-428C-A32A-8CA095589EA7}"/>
          </ac:picMkLst>
        </pc:picChg>
      </pc:sldChg>
      <pc:sldChg chg="addSp delSp modSp add del">
        <pc:chgData name="Shenouda, Ibram" userId="S::ibram@iastate.edu::71a18ce6-7260-4fca-8d78-90212576eb4f" providerId="AD" clId="Web-{850FF999-8F89-C03D-42AD-68CA025F610E}" dt="2025-05-07T01:47:10.621" v="110"/>
        <pc:sldMkLst>
          <pc:docMk/>
          <pc:sldMk cId="2276138252" sldId="331"/>
        </pc:sldMkLst>
        <pc:graphicFrameChg chg="add del mod">
          <ac:chgData name="Shenouda, Ibram" userId="S::ibram@iastate.edu::71a18ce6-7260-4fca-8d78-90212576eb4f" providerId="AD" clId="Web-{850FF999-8F89-C03D-42AD-68CA025F610E}" dt="2025-05-07T01:44:21.038" v="25"/>
          <ac:graphicFrameMkLst>
            <pc:docMk/>
            <pc:sldMk cId="2276138252" sldId="331"/>
            <ac:graphicFrameMk id="10" creationId="{08E61129-386C-8A92-5766-D76416F3D1C6}"/>
          </ac:graphicFrameMkLst>
        </pc:graphicFrameChg>
        <pc:graphicFrameChg chg="add del mod">
          <ac:chgData name="Shenouda, Ibram" userId="S::ibram@iastate.edu::71a18ce6-7260-4fca-8d78-90212576eb4f" providerId="AD" clId="Web-{850FF999-8F89-C03D-42AD-68CA025F610E}" dt="2025-05-07T01:44:25.320" v="27"/>
          <ac:graphicFrameMkLst>
            <pc:docMk/>
            <pc:sldMk cId="2276138252" sldId="331"/>
            <ac:graphicFrameMk id="12" creationId="{04314AD5-CDE6-C15F-AE69-88650791832B}"/>
          </ac:graphicFrameMkLst>
        </pc:graphicFrameChg>
        <pc:graphicFrameChg chg="add mod modGraphic">
          <ac:chgData name="Shenouda, Ibram" userId="S::ibram@iastate.edu::71a18ce6-7260-4fca-8d78-90212576eb4f" providerId="AD" clId="Web-{850FF999-8F89-C03D-42AD-68CA025F610E}" dt="2025-05-07T01:47:10.621" v="110"/>
          <ac:graphicFrameMkLst>
            <pc:docMk/>
            <pc:sldMk cId="2276138252" sldId="331"/>
            <ac:graphicFrameMk id="14" creationId="{32B75BCA-26A5-D8F7-6193-BC703B21A95F}"/>
          </ac:graphicFrameMkLst>
        </pc:graphicFrameChg>
        <pc:picChg chg="add del mod">
          <ac:chgData name="Shenouda, Ibram" userId="S::ibram@iastate.edu::71a18ce6-7260-4fca-8d78-90212576eb4f" providerId="AD" clId="Web-{850FF999-8F89-C03D-42AD-68CA025F610E}" dt="2025-05-07T01:45:26.571" v="62"/>
          <ac:picMkLst>
            <pc:docMk/>
            <pc:sldMk cId="2276138252" sldId="331"/>
            <ac:picMk id="2" creationId="{2526FEE7-FF18-0EF5-1934-0D8CE4D1D857}"/>
          </ac:picMkLst>
        </pc:picChg>
        <pc:picChg chg="del mod">
          <ac:chgData name="Shenouda, Ibram" userId="S::ibram@iastate.edu::71a18ce6-7260-4fca-8d78-90212576eb4f" providerId="AD" clId="Web-{850FF999-8F89-C03D-42AD-68CA025F610E}" dt="2025-05-07T01:45:39.353" v="70"/>
          <ac:picMkLst>
            <pc:docMk/>
            <pc:sldMk cId="2276138252" sldId="331"/>
            <ac:picMk id="6" creationId="{18473862-FE9F-4F6B-9F1C-463AD80E9A91}"/>
          </ac:picMkLst>
        </pc:picChg>
        <pc:picChg chg="del">
          <ac:chgData name="Shenouda, Ibram" userId="S::ibram@iastate.edu::71a18ce6-7260-4fca-8d78-90212576eb4f" providerId="AD" clId="Web-{850FF999-8F89-C03D-42AD-68CA025F610E}" dt="2025-05-07T01:45:44.822" v="73"/>
          <ac:picMkLst>
            <pc:docMk/>
            <pc:sldMk cId="2276138252" sldId="331"/>
            <ac:picMk id="8" creationId="{531FAB8B-192B-4939-A06E-B59C80D814D9}"/>
          </ac:picMkLst>
        </pc:picChg>
        <pc:picChg chg="del">
          <ac:chgData name="Shenouda, Ibram" userId="S::ibram@iastate.edu::71a18ce6-7260-4fca-8d78-90212576eb4f" providerId="AD" clId="Web-{850FF999-8F89-C03D-42AD-68CA025F610E}" dt="2025-05-07T01:45:47.775" v="75"/>
          <ac:picMkLst>
            <pc:docMk/>
            <pc:sldMk cId="2276138252" sldId="331"/>
            <ac:picMk id="9" creationId="{D41402FA-5EF3-430D-B417-9F0343C842C2}"/>
          </ac:picMkLst>
        </pc:picChg>
        <pc:picChg chg="add mod">
          <ac:chgData name="Shenouda, Ibram" userId="S::ibram@iastate.edu::71a18ce6-7260-4fca-8d78-90212576eb4f" providerId="AD" clId="Web-{850FF999-8F89-C03D-42AD-68CA025F610E}" dt="2025-05-07T01:47:02.230" v="108" actId="1076"/>
          <ac:picMkLst>
            <pc:docMk/>
            <pc:sldMk cId="2276138252" sldId="331"/>
            <ac:picMk id="15" creationId="{21C29A0F-996E-F7B4-B080-F269C8E9087D}"/>
          </ac:picMkLst>
        </pc:picChg>
        <pc:picChg chg="add mod">
          <ac:chgData name="Shenouda, Ibram" userId="S::ibram@iastate.edu::71a18ce6-7260-4fca-8d78-90212576eb4f" providerId="AD" clId="Web-{850FF999-8F89-C03D-42AD-68CA025F610E}" dt="2025-05-07T01:46:43.886" v="99" actId="1076"/>
          <ac:picMkLst>
            <pc:docMk/>
            <pc:sldMk cId="2276138252" sldId="331"/>
            <ac:picMk id="16" creationId="{13925CE3-BDA8-FA9D-1A47-A4669FD966F1}"/>
          </ac:picMkLst>
        </pc:picChg>
        <pc:picChg chg="add mod">
          <ac:chgData name="Shenouda, Ibram" userId="S::ibram@iastate.edu::71a18ce6-7260-4fca-8d78-90212576eb4f" providerId="AD" clId="Web-{850FF999-8F89-C03D-42AD-68CA025F610E}" dt="2025-05-07T01:46:46.230" v="100" actId="1076"/>
          <ac:picMkLst>
            <pc:docMk/>
            <pc:sldMk cId="2276138252" sldId="331"/>
            <ac:picMk id="17" creationId="{FC9D4065-001E-C675-6C75-8796705969B7}"/>
          </ac:picMkLst>
        </pc:picChg>
        <pc:picChg chg="add mod">
          <ac:chgData name="Shenouda, Ibram" userId="S::ibram@iastate.edu::71a18ce6-7260-4fca-8d78-90212576eb4f" providerId="AD" clId="Web-{850FF999-8F89-C03D-42AD-68CA025F610E}" dt="2025-05-07T01:46:58.496" v="106" actId="1076"/>
          <ac:picMkLst>
            <pc:docMk/>
            <pc:sldMk cId="2276138252" sldId="331"/>
            <ac:picMk id="18" creationId="{537B2131-3AA7-16AD-3D3F-A98D74480955}"/>
          </ac:picMkLst>
        </pc:picChg>
      </pc:sldChg>
    </pc:docChg>
  </pc:docChgLst>
  <pc:docChgLst>
    <pc:chgData name="Stark, Nathan P" userId="87f04257-d095-4e83-ad3d-2660a2140f93" providerId="ADAL" clId="{67816AE2-4A77-4922-AF8E-545C9ED87EBF}"/>
    <pc:docChg chg="undo custSel addSld delSld modSld modSection">
      <pc:chgData name="Stark, Nathan P" userId="87f04257-d095-4e83-ad3d-2660a2140f93" providerId="ADAL" clId="{67816AE2-4A77-4922-AF8E-545C9ED87EBF}" dt="2024-11-30T18:29:45.749" v="3236" actId="47"/>
      <pc:docMkLst>
        <pc:docMk/>
      </pc:docMkLst>
      <pc:sldChg chg="modSp">
        <pc:chgData name="Stark, Nathan P" userId="87f04257-d095-4e83-ad3d-2660a2140f93" providerId="ADAL" clId="{67816AE2-4A77-4922-AF8E-545C9ED87EBF}" dt="2024-11-17T20:39:33.865" v="11" actId="20577"/>
        <pc:sldMkLst>
          <pc:docMk/>
          <pc:sldMk cId="593002056" sldId="260"/>
        </pc:sldMkLst>
      </pc:sldChg>
      <pc:sldChg chg="del">
        <pc:chgData name="Stark, Nathan P" userId="87f04257-d095-4e83-ad3d-2660a2140f93" providerId="ADAL" clId="{67816AE2-4A77-4922-AF8E-545C9ED87EBF}" dt="2024-11-17T20:41:31.585" v="87" actId="47"/>
        <pc:sldMkLst>
          <pc:docMk/>
          <pc:sldMk cId="1735167927" sldId="264"/>
        </pc:sldMkLst>
      </pc:sldChg>
      <pc:sldChg chg="del">
        <pc:chgData name="Stark, Nathan P" userId="87f04257-d095-4e83-ad3d-2660a2140f93" providerId="ADAL" clId="{67816AE2-4A77-4922-AF8E-545C9ED87EBF}" dt="2024-11-17T20:41:32.384" v="88" actId="47"/>
        <pc:sldMkLst>
          <pc:docMk/>
          <pc:sldMk cId="1714277792" sldId="266"/>
        </pc:sldMkLst>
      </pc:sldChg>
      <pc:sldChg chg="addSp delSp modSp mod">
        <pc:chgData name="Stark, Nathan P" userId="87f04257-d095-4e83-ad3d-2660a2140f93" providerId="ADAL" clId="{67816AE2-4A77-4922-AF8E-545C9ED87EBF}" dt="2024-11-30T18:21:29.487" v="2194" actId="27636"/>
        <pc:sldMkLst>
          <pc:docMk/>
          <pc:sldMk cId="1229335143" sldId="268"/>
        </pc:sldMkLst>
      </pc:sldChg>
      <pc:sldChg chg="modSp new mod">
        <pc:chgData name="Stark, Nathan P" userId="87f04257-d095-4e83-ad3d-2660a2140f93" providerId="ADAL" clId="{67816AE2-4A77-4922-AF8E-545C9ED87EBF}" dt="2024-11-17T20:41:02.260" v="56" actId="20577"/>
        <pc:sldMkLst>
          <pc:docMk/>
          <pc:sldMk cId="3909681472" sldId="269"/>
        </pc:sldMkLst>
      </pc:sldChg>
      <pc:sldChg chg="new del">
        <pc:chgData name="Stark, Nathan P" userId="87f04257-d095-4e83-ad3d-2660a2140f93" providerId="ADAL" clId="{67816AE2-4A77-4922-AF8E-545C9ED87EBF}" dt="2024-11-17T20:40:42.424" v="13" actId="47"/>
        <pc:sldMkLst>
          <pc:docMk/>
          <pc:sldMk cId="3920752409" sldId="269"/>
        </pc:sldMkLst>
      </pc:sldChg>
      <pc:sldChg chg="new del">
        <pc:chgData name="Stark, Nathan P" userId="87f04257-d095-4e83-ad3d-2660a2140f93" providerId="ADAL" clId="{67816AE2-4A77-4922-AF8E-545C9ED87EBF}" dt="2024-11-17T20:41:21.056" v="58" actId="47"/>
        <pc:sldMkLst>
          <pc:docMk/>
          <pc:sldMk cId="209256835" sldId="270"/>
        </pc:sldMkLst>
      </pc:sldChg>
      <pc:sldChg chg="modSp new mod">
        <pc:chgData name="Stark, Nathan P" userId="87f04257-d095-4e83-ad3d-2660a2140f93" providerId="ADAL" clId="{67816AE2-4A77-4922-AF8E-545C9ED87EBF}" dt="2024-11-30T18:29:04.338" v="3217" actId="20577"/>
        <pc:sldMkLst>
          <pc:docMk/>
          <pc:sldMk cId="2466555523" sldId="270"/>
        </pc:sldMkLst>
      </pc:sldChg>
      <pc:sldChg chg="modSp new mod">
        <pc:chgData name="Stark, Nathan P" userId="87f04257-d095-4e83-ad3d-2660a2140f93" providerId="ADAL" clId="{67816AE2-4A77-4922-AF8E-545C9ED87EBF}" dt="2024-11-30T18:29:20.875" v="3235" actId="20577"/>
        <pc:sldMkLst>
          <pc:docMk/>
          <pc:sldMk cId="2854866563" sldId="273"/>
        </pc:sldMkLst>
      </pc:sldChg>
      <pc:sldChg chg="modSp new mod">
        <pc:chgData name="Stark, Nathan P" userId="87f04257-d095-4e83-ad3d-2660a2140f93" providerId="ADAL" clId="{67816AE2-4A77-4922-AF8E-545C9ED87EBF}" dt="2024-11-17T21:55:55.181" v="268" actId="20577"/>
        <pc:sldMkLst>
          <pc:docMk/>
          <pc:sldMk cId="4060095724" sldId="275"/>
        </pc:sldMkLst>
      </pc:sldChg>
      <pc:sldChg chg="modSp new mod">
        <pc:chgData name="Stark, Nathan P" userId="87f04257-d095-4e83-ad3d-2660a2140f93" providerId="ADAL" clId="{67816AE2-4A77-4922-AF8E-545C9ED87EBF}" dt="2024-11-17T21:56:03.622" v="304" actId="20577"/>
        <pc:sldMkLst>
          <pc:docMk/>
          <pc:sldMk cId="2193147333" sldId="276"/>
        </pc:sldMkLst>
      </pc:sldChg>
      <pc:sldChg chg="modSp new mod">
        <pc:chgData name="Stark, Nathan P" userId="87f04257-d095-4e83-ad3d-2660a2140f93" providerId="ADAL" clId="{67816AE2-4A77-4922-AF8E-545C9ED87EBF}" dt="2024-11-17T21:56:14.818" v="355" actId="20577"/>
        <pc:sldMkLst>
          <pc:docMk/>
          <pc:sldMk cId="757112479" sldId="277"/>
        </pc:sldMkLst>
      </pc:sldChg>
      <pc:sldChg chg="modSp new mod">
        <pc:chgData name="Stark, Nathan P" userId="87f04257-d095-4e83-ad3d-2660a2140f93" providerId="ADAL" clId="{67816AE2-4A77-4922-AF8E-545C9ED87EBF}" dt="2024-11-30T18:01:14.792" v="771" actId="6549"/>
        <pc:sldMkLst>
          <pc:docMk/>
          <pc:sldMk cId="2128839682" sldId="279"/>
        </pc:sldMkLst>
      </pc:sldChg>
      <pc:sldChg chg="modSp new mod">
        <pc:chgData name="Stark, Nathan P" userId="87f04257-d095-4e83-ad3d-2660a2140f93" providerId="ADAL" clId="{67816AE2-4A77-4922-AF8E-545C9ED87EBF}" dt="2024-11-30T18:18:53.027" v="1771" actId="20577"/>
        <pc:sldMkLst>
          <pc:docMk/>
          <pc:sldMk cId="3309149357" sldId="280"/>
        </pc:sldMkLst>
      </pc:sldChg>
      <pc:sldChg chg="modSp new mod">
        <pc:chgData name="Stark, Nathan P" userId="87f04257-d095-4e83-ad3d-2660a2140f93" providerId="ADAL" clId="{67816AE2-4A77-4922-AF8E-545C9ED87EBF}" dt="2024-11-30T18:20:49.127" v="2188" actId="20577"/>
        <pc:sldMkLst>
          <pc:docMk/>
          <pc:sldMk cId="3159106929" sldId="281"/>
        </pc:sldMkLst>
      </pc:sldChg>
      <pc:sldChg chg="modSp new mod">
        <pc:chgData name="Stark, Nathan P" userId="87f04257-d095-4e83-ad3d-2660a2140f93" providerId="ADAL" clId="{67816AE2-4A77-4922-AF8E-545C9ED87EBF}" dt="2024-11-17T21:57:39.081" v="476" actId="20577"/>
        <pc:sldMkLst>
          <pc:docMk/>
          <pc:sldMk cId="1526418155" sldId="282"/>
        </pc:sldMkLst>
      </pc:sldChg>
      <pc:sldChg chg="modSp new mod">
        <pc:chgData name="Stark, Nathan P" userId="87f04257-d095-4e83-ad3d-2660a2140f93" providerId="ADAL" clId="{67816AE2-4A77-4922-AF8E-545C9ED87EBF}" dt="2024-11-17T21:57:45.969" v="498" actId="20577"/>
        <pc:sldMkLst>
          <pc:docMk/>
          <pc:sldMk cId="1950253017" sldId="283"/>
        </pc:sldMkLst>
      </pc:sldChg>
      <pc:sldChg chg="modSp new mod">
        <pc:chgData name="Stark, Nathan P" userId="87f04257-d095-4e83-ad3d-2660a2140f93" providerId="ADAL" clId="{67816AE2-4A77-4922-AF8E-545C9ED87EBF}" dt="2024-11-17T22:00:42.283" v="535" actId="20577"/>
        <pc:sldMkLst>
          <pc:docMk/>
          <pc:sldMk cId="1098730975" sldId="284"/>
        </pc:sldMkLst>
      </pc:sldChg>
      <pc:sldChg chg="new del">
        <pc:chgData name="Stark, Nathan P" userId="87f04257-d095-4e83-ad3d-2660a2140f93" providerId="ADAL" clId="{67816AE2-4A77-4922-AF8E-545C9ED87EBF}" dt="2024-11-30T18:12:12.076" v="968" actId="47"/>
        <pc:sldMkLst>
          <pc:docMk/>
          <pc:sldMk cId="293720890" sldId="285"/>
        </pc:sldMkLst>
      </pc:sldChg>
      <pc:sldChg chg="modSp new mod">
        <pc:chgData name="Stark, Nathan P" userId="87f04257-d095-4e83-ad3d-2660a2140f93" providerId="ADAL" clId="{67816AE2-4A77-4922-AF8E-545C9ED87EBF}" dt="2024-11-30T18:19:18.540" v="1868" actId="20577"/>
        <pc:sldMkLst>
          <pc:docMk/>
          <pc:sldMk cId="2574727832" sldId="285"/>
        </pc:sldMkLst>
      </pc:sldChg>
      <pc:sldChg chg="modSp new del mod">
        <pc:chgData name="Stark, Nathan P" userId="87f04257-d095-4e83-ad3d-2660a2140f93" providerId="ADAL" clId="{67816AE2-4A77-4922-AF8E-545C9ED87EBF}" dt="2024-11-30T18:29:45.749" v="3236" actId="47"/>
        <pc:sldMkLst>
          <pc:docMk/>
          <pc:sldMk cId="2406273371" sldId="286"/>
        </pc:sldMkLst>
      </pc:sldChg>
      <pc:sldChg chg="new del">
        <pc:chgData name="Stark, Nathan P" userId="87f04257-d095-4e83-ad3d-2660a2140f93" providerId="ADAL" clId="{67816AE2-4A77-4922-AF8E-545C9ED87EBF}" dt="2024-11-30T18:25:15.151" v="2575" actId="680"/>
        <pc:sldMkLst>
          <pc:docMk/>
          <pc:sldMk cId="973629416" sldId="287"/>
        </pc:sldMkLst>
      </pc:sldChg>
      <pc:sldChg chg="modSp new mod">
        <pc:chgData name="Stark, Nathan P" userId="87f04257-d095-4e83-ad3d-2660a2140f93" providerId="ADAL" clId="{67816AE2-4A77-4922-AF8E-545C9ED87EBF}" dt="2024-11-30T18:27:52.457" v="3105" actId="20577"/>
        <pc:sldMkLst>
          <pc:docMk/>
          <pc:sldMk cId="3569629093" sldId="287"/>
        </pc:sldMkLst>
      </pc:sldChg>
    </pc:docChg>
  </pc:docChgLst>
  <pc:docChgLst>
    <pc:chgData name="Shenouda, Ibram" userId="S::ibram@iastate.edu::71a18ce6-7260-4fca-8d78-90212576eb4f" providerId="AD" clId="Web-{4CF0135C-7014-6F8A-AD94-6D2BF5288BE7}"/>
    <pc:docChg chg="addSld modSld modSection">
      <pc:chgData name="Shenouda, Ibram" userId="S::ibram@iastate.edu::71a18ce6-7260-4fca-8d78-90212576eb4f" providerId="AD" clId="Web-{4CF0135C-7014-6F8A-AD94-6D2BF5288BE7}" dt="2025-05-07T00:40:15.030" v="52" actId="14100"/>
      <pc:docMkLst>
        <pc:docMk/>
      </pc:docMkLst>
      <pc:sldChg chg="addSp delSp modSp">
        <pc:chgData name="Shenouda, Ibram" userId="S::ibram@iastate.edu::71a18ce6-7260-4fca-8d78-90212576eb4f" providerId="AD" clId="Web-{4CF0135C-7014-6F8A-AD94-6D2BF5288BE7}" dt="2025-05-07T00:28:50.201" v="23" actId="1076"/>
        <pc:sldMkLst>
          <pc:docMk/>
          <pc:sldMk cId="1196128393" sldId="290"/>
        </pc:sldMkLst>
        <pc:picChg chg="add mod">
          <ac:chgData name="Shenouda, Ibram" userId="S::ibram@iastate.edu::71a18ce6-7260-4fca-8d78-90212576eb4f" providerId="AD" clId="Web-{4CF0135C-7014-6F8A-AD94-6D2BF5288BE7}" dt="2025-05-07T00:28:50.201" v="23" actId="1076"/>
          <ac:picMkLst>
            <pc:docMk/>
            <pc:sldMk cId="1196128393" sldId="290"/>
            <ac:picMk id="2" creationId="{8201F0C0-73E7-1D52-4E61-D9513397D4C3}"/>
          </ac:picMkLst>
        </pc:picChg>
        <pc:picChg chg="add del mod">
          <ac:chgData name="Shenouda, Ibram" userId="S::ibram@iastate.edu::71a18ce6-7260-4fca-8d78-90212576eb4f" providerId="AD" clId="Web-{4CF0135C-7014-6F8A-AD94-6D2BF5288BE7}" dt="2025-05-07T00:28:33.154" v="16"/>
          <ac:picMkLst>
            <pc:docMk/>
            <pc:sldMk cId="1196128393" sldId="290"/>
            <ac:picMk id="7" creationId="{313625E9-C961-8FF7-44D8-40200C445037}"/>
          </ac:picMkLst>
        </pc:picChg>
      </pc:sldChg>
      <pc:sldChg chg="addSp modSp">
        <pc:chgData name="Shenouda, Ibram" userId="S::ibram@iastate.edu::71a18ce6-7260-4fca-8d78-90212576eb4f" providerId="AD" clId="Web-{4CF0135C-7014-6F8A-AD94-6D2BF5288BE7}" dt="2025-05-07T00:40:15.030" v="52" actId="14100"/>
        <pc:sldMkLst>
          <pc:docMk/>
          <pc:sldMk cId="2318566395" sldId="311"/>
        </pc:sldMkLst>
        <pc:spChg chg="mod">
          <ac:chgData name="Shenouda, Ibram" userId="S::ibram@iastate.edu::71a18ce6-7260-4fca-8d78-90212576eb4f" providerId="AD" clId="Web-{4CF0135C-7014-6F8A-AD94-6D2BF5288BE7}" dt="2025-05-07T00:40:12.249" v="51" actId="20577"/>
          <ac:spMkLst>
            <pc:docMk/>
            <pc:sldMk cId="2318566395" sldId="311"/>
            <ac:spMk id="15" creationId="{5E40C27E-DC87-CB52-A2DD-6B5B1F35BEC6}"/>
          </ac:spMkLst>
        </pc:spChg>
        <pc:picChg chg="add mod">
          <ac:chgData name="Shenouda, Ibram" userId="S::ibram@iastate.edu::71a18ce6-7260-4fca-8d78-90212576eb4f" providerId="AD" clId="Web-{4CF0135C-7014-6F8A-AD94-6D2BF5288BE7}" dt="2025-05-07T00:39:54.389" v="47" actId="1076"/>
          <ac:picMkLst>
            <pc:docMk/>
            <pc:sldMk cId="2318566395" sldId="311"/>
            <ac:picMk id="3" creationId="{D09895EA-5796-5ED8-99AD-AFD282F6516B}"/>
          </ac:picMkLst>
        </pc:picChg>
        <pc:picChg chg="mod">
          <ac:chgData name="Shenouda, Ibram" userId="S::ibram@iastate.edu::71a18ce6-7260-4fca-8d78-90212576eb4f" providerId="AD" clId="Web-{4CF0135C-7014-6F8A-AD94-6D2BF5288BE7}" dt="2025-05-07T00:40:15.030" v="52" actId="14100"/>
          <ac:picMkLst>
            <pc:docMk/>
            <pc:sldMk cId="2318566395" sldId="311"/>
            <ac:picMk id="4" creationId="{23508CEF-FDC4-B664-3BEB-37469DAA53CA}"/>
          </ac:picMkLst>
        </pc:picChg>
      </pc:sldChg>
      <pc:sldChg chg="addSp delSp modSp add replId">
        <pc:chgData name="Shenouda, Ibram" userId="S::ibram@iastate.edu::71a18ce6-7260-4fca-8d78-90212576eb4f" providerId="AD" clId="Web-{4CF0135C-7014-6F8A-AD94-6D2BF5288BE7}" dt="2025-05-07T00:35:37.435" v="44" actId="1076"/>
        <pc:sldMkLst>
          <pc:docMk/>
          <pc:sldMk cId="2276138252" sldId="331"/>
        </pc:sldMkLst>
        <pc:picChg chg="add mod">
          <ac:chgData name="Shenouda, Ibram" userId="S::ibram@iastate.edu::71a18ce6-7260-4fca-8d78-90212576eb4f" providerId="AD" clId="Web-{4CF0135C-7014-6F8A-AD94-6D2BF5288BE7}" dt="2025-05-07T00:29:57.716" v="30" actId="1076"/>
          <ac:picMkLst>
            <pc:docMk/>
            <pc:sldMk cId="2276138252" sldId="331"/>
            <ac:picMk id="2" creationId="{2526FEE7-FF18-0EF5-1934-0D8CE4D1D857}"/>
          </ac:picMkLst>
        </pc:picChg>
        <pc:picChg chg="add mod">
          <ac:chgData name="Shenouda, Ibram" userId="S::ibram@iastate.edu::71a18ce6-7260-4fca-8d78-90212576eb4f" providerId="AD" clId="Web-{4CF0135C-7014-6F8A-AD94-6D2BF5288BE7}" dt="2025-05-07T00:35:37.435" v="44" actId="1076"/>
          <ac:picMkLst>
            <pc:docMk/>
            <pc:sldMk cId="2276138252" sldId="331"/>
            <ac:picMk id="4" creationId="{3D6D3376-FE72-2736-A5E5-1027C6452DB2}"/>
          </ac:picMkLst>
        </pc:picChg>
        <pc:picChg chg="add mod">
          <ac:chgData name="Shenouda, Ibram" userId="S::ibram@iastate.edu::71a18ce6-7260-4fca-8d78-90212576eb4f" providerId="AD" clId="Web-{4CF0135C-7014-6F8A-AD94-6D2BF5288BE7}" dt="2025-05-07T00:35:01.169" v="42" actId="1076"/>
          <ac:picMkLst>
            <pc:docMk/>
            <pc:sldMk cId="2276138252" sldId="331"/>
            <ac:picMk id="5" creationId="{5E9E9161-57C4-CCA9-4B59-D6B301EF42E6}"/>
          </ac:picMkLst>
        </pc:picChg>
        <pc:picChg chg="del">
          <ac:chgData name="Shenouda, Ibram" userId="S::ibram@iastate.edu::71a18ce6-7260-4fca-8d78-90212576eb4f" providerId="AD" clId="Web-{4CF0135C-7014-6F8A-AD94-6D2BF5288BE7}" dt="2025-05-07T00:20:57.551" v="1"/>
          <ac:picMkLst>
            <pc:docMk/>
            <pc:sldMk cId="2276138252" sldId="331"/>
            <ac:picMk id="7" creationId="{D08ECE1D-284E-DF74-5A18-2A7EF2B23566}"/>
          </ac:picMkLst>
        </pc:picChg>
      </pc:sldChg>
    </pc:docChg>
  </pc:docChgLst>
  <pc:docChgLst>
    <pc:chgData name="Stark, Nathan P" userId="87f04257-d095-4e83-ad3d-2660a2140f93" providerId="ADAL" clId="{2939A98D-74FA-4C25-A9D8-AB3C8E6D47B0}"/>
    <pc:docChg chg="undo custSel addSld delSld modSld modSection">
      <pc:chgData name="Stark, Nathan P" userId="87f04257-d095-4e83-ad3d-2660a2140f93" providerId="ADAL" clId="{2939A98D-74FA-4C25-A9D8-AB3C8E6D47B0}" dt="2025-05-05T03:50:01.437" v="2398" actId="1076"/>
      <pc:docMkLst>
        <pc:docMk/>
      </pc:docMkLst>
      <pc:sldChg chg="delSp modSp add mod modShow">
        <pc:chgData name="Stark, Nathan P" userId="87f04257-d095-4e83-ad3d-2660a2140f93" providerId="ADAL" clId="{2939A98D-74FA-4C25-A9D8-AB3C8E6D47B0}" dt="2025-04-27T03:39:53.383" v="595" actId="20577"/>
        <pc:sldMkLst>
          <pc:docMk/>
          <pc:sldMk cId="26800748" sldId="270"/>
        </pc:sldMkLst>
        <pc:spChg chg="mod">
          <ac:chgData name="Stark, Nathan P" userId="87f04257-d095-4e83-ad3d-2660a2140f93" providerId="ADAL" clId="{2939A98D-74FA-4C25-A9D8-AB3C8E6D47B0}" dt="2025-04-27T03:39:53.383" v="595" actId="20577"/>
          <ac:spMkLst>
            <pc:docMk/>
            <pc:sldMk cId="26800748" sldId="270"/>
            <ac:spMk id="2" creationId="{7AD75671-868D-AA72-5178-6CE4EAA6A3A3}"/>
          </ac:spMkLst>
        </pc:spChg>
        <pc:spChg chg="mod">
          <ac:chgData name="Stark, Nathan P" userId="87f04257-d095-4e83-ad3d-2660a2140f93" providerId="ADAL" clId="{2939A98D-74FA-4C25-A9D8-AB3C8E6D47B0}" dt="2025-04-27T03:37:46.779" v="338" actId="20577"/>
          <ac:spMkLst>
            <pc:docMk/>
            <pc:sldMk cId="26800748" sldId="270"/>
            <ac:spMk id="3" creationId="{4500BB8C-C1F3-B3FD-A6BD-ABBE006F303C}"/>
          </ac:spMkLst>
        </pc:spChg>
      </pc:sldChg>
      <pc:sldChg chg="del mod modShow">
        <pc:chgData name="Stark, Nathan P" userId="87f04257-d095-4e83-ad3d-2660a2140f93" providerId="ADAL" clId="{2939A98D-74FA-4C25-A9D8-AB3C8E6D47B0}" dt="2025-04-27T03:36:59.947" v="258" actId="2696"/>
        <pc:sldMkLst>
          <pc:docMk/>
          <pc:sldMk cId="2466555523" sldId="270"/>
        </pc:sldMkLst>
      </pc:sldChg>
      <pc:sldChg chg="add del">
        <pc:chgData name="Stark, Nathan P" userId="87f04257-d095-4e83-ad3d-2660a2140f93" providerId="ADAL" clId="{2939A98D-74FA-4C25-A9D8-AB3C8E6D47B0}" dt="2025-04-27T03:37:13.552" v="260" actId="47"/>
        <pc:sldMkLst>
          <pc:docMk/>
          <pc:sldMk cId="2063980460" sldId="271"/>
        </pc:sldMkLst>
      </pc:sldChg>
      <pc:sldChg chg="del mod modShow">
        <pc:chgData name="Stark, Nathan P" userId="87f04257-d095-4e83-ad3d-2660a2140f93" providerId="ADAL" clId="{2939A98D-74FA-4C25-A9D8-AB3C8E6D47B0}" dt="2025-04-27T03:36:59.947" v="258" actId="2696"/>
        <pc:sldMkLst>
          <pc:docMk/>
          <pc:sldMk cId="3660340897" sldId="271"/>
        </pc:sldMkLst>
      </pc:sldChg>
      <pc:sldChg chg="addSp delSp modSp mod">
        <pc:chgData name="Stark, Nathan P" userId="87f04257-d095-4e83-ad3d-2660a2140f93" providerId="ADAL" clId="{2939A98D-74FA-4C25-A9D8-AB3C8E6D47B0}" dt="2025-04-27T03:36:53.043" v="257" actId="478"/>
        <pc:sldMkLst>
          <pc:docMk/>
          <pc:sldMk cId="2128839682" sldId="279"/>
        </pc:sldMkLst>
        <pc:spChg chg="mod">
          <ac:chgData name="Stark, Nathan P" userId="87f04257-d095-4e83-ad3d-2660a2140f93" providerId="ADAL" clId="{2939A98D-74FA-4C25-A9D8-AB3C8E6D47B0}" dt="2025-04-27T03:35:57.176" v="250" actId="20577"/>
          <ac:spMkLst>
            <pc:docMk/>
            <pc:sldMk cId="2128839682" sldId="279"/>
            <ac:spMk id="2" creationId="{D8C59838-FEF1-8AE7-4516-8C736AE81968}"/>
          </ac:spMkLst>
        </pc:spChg>
        <pc:picChg chg="add mod">
          <ac:chgData name="Stark, Nathan P" userId="87f04257-d095-4e83-ad3d-2660a2140f93" providerId="ADAL" clId="{2939A98D-74FA-4C25-A9D8-AB3C8E6D47B0}" dt="2025-04-27T03:34:02.327" v="93" actId="1076"/>
          <ac:picMkLst>
            <pc:docMk/>
            <pc:sldMk cId="2128839682" sldId="279"/>
            <ac:picMk id="6" creationId="{C54F5FDF-D834-E0A5-A181-3AA2D5CB7A4E}"/>
          </ac:picMkLst>
        </pc:picChg>
        <pc:picChg chg="add mod">
          <ac:chgData name="Stark, Nathan P" userId="87f04257-d095-4e83-ad3d-2660a2140f93" providerId="ADAL" clId="{2939A98D-74FA-4C25-A9D8-AB3C8E6D47B0}" dt="2025-04-27T03:36:47.308" v="255" actId="1076"/>
          <ac:picMkLst>
            <pc:docMk/>
            <pc:sldMk cId="2128839682" sldId="279"/>
            <ac:picMk id="15" creationId="{C825D06C-91F4-87ED-1B4E-606C04F80EC9}"/>
          </ac:picMkLst>
        </pc:picChg>
      </pc:sldChg>
      <pc:sldChg chg="modSp mod">
        <pc:chgData name="Stark, Nathan P" userId="87f04257-d095-4e83-ad3d-2660a2140f93" providerId="ADAL" clId="{2939A98D-74FA-4C25-A9D8-AB3C8E6D47B0}" dt="2025-04-27T03:36:35.706" v="253" actId="20577"/>
        <pc:sldMkLst>
          <pc:docMk/>
          <pc:sldMk cId="4281049632" sldId="297"/>
        </pc:sldMkLst>
        <pc:spChg chg="mod">
          <ac:chgData name="Stark, Nathan P" userId="87f04257-d095-4e83-ad3d-2660a2140f93" providerId="ADAL" clId="{2939A98D-74FA-4C25-A9D8-AB3C8E6D47B0}" dt="2025-04-27T03:36:35.706" v="253" actId="20577"/>
          <ac:spMkLst>
            <pc:docMk/>
            <pc:sldMk cId="4281049632" sldId="297"/>
            <ac:spMk id="6" creationId="{60E3F55C-ABF3-4206-927C-E7C364439E8C}"/>
          </ac:spMkLst>
        </pc:spChg>
      </pc:sldChg>
      <pc:sldChg chg="addSp delSp modSp mod">
        <pc:chgData name="Stark, Nathan P" userId="87f04257-d095-4e83-ad3d-2660a2140f93" providerId="ADAL" clId="{2939A98D-74FA-4C25-A9D8-AB3C8E6D47B0}" dt="2025-04-27T04:06:07.889" v="1276" actId="20577"/>
        <pc:sldMkLst>
          <pc:docMk/>
          <pc:sldMk cId="1862883442" sldId="303"/>
        </pc:sldMkLst>
        <pc:spChg chg="mod">
          <ac:chgData name="Stark, Nathan P" userId="87f04257-d095-4e83-ad3d-2660a2140f93" providerId="ADAL" clId="{2939A98D-74FA-4C25-A9D8-AB3C8E6D47B0}" dt="2025-04-27T04:06:07.889" v="1276" actId="20577"/>
          <ac:spMkLst>
            <pc:docMk/>
            <pc:sldMk cId="1862883442" sldId="303"/>
            <ac:spMk id="3" creationId="{541F2A6C-A7FD-D2DE-8BC5-65A925B3472C}"/>
          </ac:spMkLst>
        </pc:spChg>
      </pc:sldChg>
      <pc:sldChg chg="modSp mod">
        <pc:chgData name="Stark, Nathan P" userId="87f04257-d095-4e83-ad3d-2660a2140f93" providerId="ADAL" clId="{2939A98D-74FA-4C25-A9D8-AB3C8E6D47B0}" dt="2025-04-27T04:26:55.592" v="1632" actId="20577"/>
        <pc:sldMkLst>
          <pc:docMk/>
          <pc:sldMk cId="3569102201" sldId="308"/>
        </pc:sldMkLst>
      </pc:sldChg>
      <pc:sldChg chg="modSp mod">
        <pc:chgData name="Stark, Nathan P" userId="87f04257-d095-4e83-ad3d-2660a2140f93" providerId="ADAL" clId="{2939A98D-74FA-4C25-A9D8-AB3C8E6D47B0}" dt="2025-04-27T05:28:25.889" v="2169" actId="20577"/>
        <pc:sldMkLst>
          <pc:docMk/>
          <pc:sldMk cId="3123787905" sldId="309"/>
        </pc:sldMkLst>
      </pc:sldChg>
      <pc:sldChg chg="modSp mod">
        <pc:chgData name="Stark, Nathan P" userId="87f04257-d095-4e83-ad3d-2660a2140f93" providerId="ADAL" clId="{2939A98D-74FA-4C25-A9D8-AB3C8E6D47B0}" dt="2025-04-27T05:28:28.707" v="2173" actId="20577"/>
        <pc:sldMkLst>
          <pc:docMk/>
          <pc:sldMk cId="2714418251" sldId="310"/>
        </pc:sldMkLst>
        <pc:spChg chg="mod">
          <ac:chgData name="Stark, Nathan P" userId="87f04257-d095-4e83-ad3d-2660a2140f93" providerId="ADAL" clId="{2939A98D-74FA-4C25-A9D8-AB3C8E6D47B0}" dt="2025-04-27T05:28:28.707" v="2173" actId="20577"/>
          <ac:spMkLst>
            <pc:docMk/>
            <pc:sldMk cId="2714418251" sldId="310"/>
            <ac:spMk id="3" creationId="{1AA14DEF-1D42-4C7C-F3BF-3A820620F806}"/>
          </ac:spMkLst>
        </pc:spChg>
      </pc:sldChg>
      <pc:sldChg chg="addSp modSp new mod">
        <pc:chgData name="Stark, Nathan P" userId="87f04257-d095-4e83-ad3d-2660a2140f93" providerId="ADAL" clId="{2939A98D-74FA-4C25-A9D8-AB3C8E6D47B0}" dt="2025-04-27T03:40:39.060" v="607" actId="20577"/>
        <pc:sldMkLst>
          <pc:docMk/>
          <pc:sldMk cId="1725716306" sldId="317"/>
        </pc:sldMkLst>
        <pc:spChg chg="mod">
          <ac:chgData name="Stark, Nathan P" userId="87f04257-d095-4e83-ad3d-2660a2140f93" providerId="ADAL" clId="{2939A98D-74FA-4C25-A9D8-AB3C8E6D47B0}" dt="2025-04-27T03:30:31.147" v="65" actId="20577"/>
          <ac:spMkLst>
            <pc:docMk/>
            <pc:sldMk cId="1725716306" sldId="317"/>
            <ac:spMk id="2" creationId="{6B57E103-6540-D772-6767-324F946B8D39}"/>
          </ac:spMkLst>
        </pc:spChg>
        <pc:spChg chg="mod">
          <ac:chgData name="Stark, Nathan P" userId="87f04257-d095-4e83-ad3d-2660a2140f93" providerId="ADAL" clId="{2939A98D-74FA-4C25-A9D8-AB3C8E6D47B0}" dt="2025-04-27T03:40:39.060" v="607" actId="20577"/>
          <ac:spMkLst>
            <pc:docMk/>
            <pc:sldMk cId="1725716306" sldId="317"/>
            <ac:spMk id="3" creationId="{D39A8681-F236-6D09-4CAA-5C5B904571A1}"/>
          </ac:spMkLst>
        </pc:spChg>
        <pc:spChg chg="add mod">
          <ac:chgData name="Stark, Nathan P" userId="87f04257-d095-4e83-ad3d-2660a2140f93" providerId="ADAL" clId="{2939A98D-74FA-4C25-A9D8-AB3C8E6D47B0}" dt="2025-04-27T03:31:25.724" v="70"/>
          <ac:spMkLst>
            <pc:docMk/>
            <pc:sldMk cId="1725716306" sldId="317"/>
            <ac:spMk id="6" creationId="{FEE7B652-20D6-65E1-E5CA-373A4CD9C80C}"/>
          </ac:spMkLst>
        </pc:spChg>
        <pc:spChg chg="add mod">
          <ac:chgData name="Stark, Nathan P" userId="87f04257-d095-4e83-ad3d-2660a2140f93" providerId="ADAL" clId="{2939A98D-74FA-4C25-A9D8-AB3C8E6D47B0}" dt="2025-04-27T03:31:25.724" v="70"/>
          <ac:spMkLst>
            <pc:docMk/>
            <pc:sldMk cId="1725716306" sldId="317"/>
            <ac:spMk id="7" creationId="{6494B69C-8065-BE6A-0FA6-F0D600D627B1}"/>
          </ac:spMkLst>
        </pc:spChg>
        <pc:picChg chg="add mod">
          <ac:chgData name="Stark, Nathan P" userId="87f04257-d095-4e83-ad3d-2660a2140f93" providerId="ADAL" clId="{2939A98D-74FA-4C25-A9D8-AB3C8E6D47B0}" dt="2025-04-27T03:31:25.724" v="70"/>
          <ac:picMkLst>
            <pc:docMk/>
            <pc:sldMk cId="1725716306" sldId="317"/>
            <ac:picMk id="4" creationId="{D5B8112C-F3C9-80F9-68F0-6BBF3A4AB55B}"/>
          </ac:picMkLst>
        </pc:picChg>
        <pc:picChg chg="add mod">
          <ac:chgData name="Stark, Nathan P" userId="87f04257-d095-4e83-ad3d-2660a2140f93" providerId="ADAL" clId="{2939A98D-74FA-4C25-A9D8-AB3C8E6D47B0}" dt="2025-04-27T03:31:25.724" v="70"/>
          <ac:picMkLst>
            <pc:docMk/>
            <pc:sldMk cId="1725716306" sldId="317"/>
            <ac:picMk id="5" creationId="{2986C17C-9558-EAC8-DBCF-CCD93942AB51}"/>
          </ac:picMkLst>
        </pc:picChg>
      </pc:sldChg>
      <pc:sldChg chg="modSp new del mod">
        <pc:chgData name="Stark, Nathan P" userId="87f04257-d095-4e83-ad3d-2660a2140f93" providerId="ADAL" clId="{2939A98D-74FA-4C25-A9D8-AB3C8E6D47B0}" dt="2025-04-27T03:33:08.379" v="73" actId="47"/>
        <pc:sldMkLst>
          <pc:docMk/>
          <pc:sldMk cId="446346707" sldId="318"/>
        </pc:sldMkLst>
      </pc:sldChg>
      <pc:sldChg chg="modSp add mod">
        <pc:chgData name="Stark, Nathan P" userId="87f04257-d095-4e83-ad3d-2660a2140f93" providerId="ADAL" clId="{2939A98D-74FA-4C25-A9D8-AB3C8E6D47B0}" dt="2025-05-05T03:41:01.190" v="2196" actId="20577"/>
        <pc:sldMkLst>
          <pc:docMk/>
          <pc:sldMk cId="2601591211" sldId="321"/>
        </pc:sldMkLst>
        <pc:spChg chg="mod">
          <ac:chgData name="Stark, Nathan P" userId="87f04257-d095-4e83-ad3d-2660a2140f93" providerId="ADAL" clId="{2939A98D-74FA-4C25-A9D8-AB3C8E6D47B0}" dt="2025-05-05T03:41:01.190" v="2196" actId="20577"/>
          <ac:spMkLst>
            <pc:docMk/>
            <pc:sldMk cId="2601591211" sldId="321"/>
            <ac:spMk id="13" creationId="{0A0BBFED-6251-DC91-48AD-2636FE4301C8}"/>
          </ac:spMkLst>
        </pc:spChg>
      </pc:sldChg>
      <pc:sldChg chg="new del">
        <pc:chgData name="Stark, Nathan P" userId="87f04257-d095-4e83-ad3d-2660a2140f93" providerId="ADAL" clId="{2939A98D-74FA-4C25-A9D8-AB3C8E6D47B0}" dt="2025-05-05T03:40:46.488" v="2177" actId="680"/>
        <pc:sldMkLst>
          <pc:docMk/>
          <pc:sldMk cId="3603819708" sldId="321"/>
        </pc:sldMkLst>
      </pc:sldChg>
      <pc:sldChg chg="new del">
        <pc:chgData name="Stark, Nathan P" userId="87f04257-d095-4e83-ad3d-2660a2140f93" providerId="ADAL" clId="{2939A98D-74FA-4C25-A9D8-AB3C8E6D47B0}" dt="2025-05-05T03:40:41.224" v="2175" actId="680"/>
        <pc:sldMkLst>
          <pc:docMk/>
          <pc:sldMk cId="4085427468" sldId="321"/>
        </pc:sldMkLst>
      </pc:sldChg>
      <pc:sldChg chg="addSp delSp modSp new mod">
        <pc:chgData name="Stark, Nathan P" userId="87f04257-d095-4e83-ad3d-2660a2140f93" providerId="ADAL" clId="{2939A98D-74FA-4C25-A9D8-AB3C8E6D47B0}" dt="2025-05-05T03:46:25.804" v="2245" actId="1076"/>
        <pc:sldMkLst>
          <pc:docMk/>
          <pc:sldMk cId="597597487" sldId="322"/>
        </pc:sldMkLst>
        <pc:spChg chg="mod">
          <ac:chgData name="Stark, Nathan P" userId="87f04257-d095-4e83-ad3d-2660a2140f93" providerId="ADAL" clId="{2939A98D-74FA-4C25-A9D8-AB3C8E6D47B0}" dt="2025-05-05T03:46:07.750" v="2239" actId="20577"/>
          <ac:spMkLst>
            <pc:docMk/>
            <pc:sldMk cId="597597487" sldId="322"/>
            <ac:spMk id="2" creationId="{56BB151B-D26B-0AA4-46B6-BEDBBBD0C42B}"/>
          </ac:spMkLst>
        </pc:spChg>
        <pc:picChg chg="add mod">
          <ac:chgData name="Stark, Nathan P" userId="87f04257-d095-4e83-ad3d-2660a2140f93" providerId="ADAL" clId="{2939A98D-74FA-4C25-A9D8-AB3C8E6D47B0}" dt="2025-05-05T03:46:25.804" v="2245" actId="1076"/>
          <ac:picMkLst>
            <pc:docMk/>
            <pc:sldMk cId="597597487" sldId="322"/>
            <ac:picMk id="5" creationId="{F0E9E6F0-55C4-71C4-9820-EA5BA0E6122E}"/>
          </ac:picMkLst>
        </pc:picChg>
      </pc:sldChg>
      <pc:sldChg chg="addSp delSp modSp new mod">
        <pc:chgData name="Stark, Nathan P" userId="87f04257-d095-4e83-ad3d-2660a2140f93" providerId="ADAL" clId="{2939A98D-74FA-4C25-A9D8-AB3C8E6D47B0}" dt="2025-05-05T03:47:24.414" v="2306" actId="20577"/>
        <pc:sldMkLst>
          <pc:docMk/>
          <pc:sldMk cId="1286956728" sldId="323"/>
        </pc:sldMkLst>
        <pc:spChg chg="mod">
          <ac:chgData name="Stark, Nathan P" userId="87f04257-d095-4e83-ad3d-2660a2140f93" providerId="ADAL" clId="{2939A98D-74FA-4C25-A9D8-AB3C8E6D47B0}" dt="2025-05-05T03:47:24.414" v="2306" actId="20577"/>
          <ac:spMkLst>
            <pc:docMk/>
            <pc:sldMk cId="1286956728" sldId="323"/>
            <ac:spMk id="2" creationId="{C97CE609-AC33-D2A8-EBEB-B185582250C3}"/>
          </ac:spMkLst>
        </pc:spChg>
        <pc:picChg chg="add mod">
          <ac:chgData name="Stark, Nathan P" userId="87f04257-d095-4e83-ad3d-2660a2140f93" providerId="ADAL" clId="{2939A98D-74FA-4C25-A9D8-AB3C8E6D47B0}" dt="2025-05-05T03:47:18.019" v="2298" actId="1076"/>
          <ac:picMkLst>
            <pc:docMk/>
            <pc:sldMk cId="1286956728" sldId="323"/>
            <ac:picMk id="5" creationId="{35D2ABD0-8259-5345-3721-8ECE7489DD55}"/>
          </ac:picMkLst>
        </pc:picChg>
        <pc:picChg chg="add mod">
          <ac:chgData name="Stark, Nathan P" userId="87f04257-d095-4e83-ad3d-2660a2140f93" providerId="ADAL" clId="{2939A98D-74FA-4C25-A9D8-AB3C8E6D47B0}" dt="2025-05-05T03:47:20.274" v="2299" actId="1076"/>
          <ac:picMkLst>
            <pc:docMk/>
            <pc:sldMk cId="1286956728" sldId="323"/>
            <ac:picMk id="7" creationId="{B0DD0DAF-01D4-406A-FD77-048B2DCFE324}"/>
          </ac:picMkLst>
        </pc:picChg>
      </pc:sldChg>
      <pc:sldChg chg="addSp delSp modSp new mod">
        <pc:chgData name="Stark, Nathan P" userId="87f04257-d095-4e83-ad3d-2660a2140f93" providerId="ADAL" clId="{2939A98D-74FA-4C25-A9D8-AB3C8E6D47B0}" dt="2025-05-05T03:48:58.025" v="2352" actId="20577"/>
        <pc:sldMkLst>
          <pc:docMk/>
          <pc:sldMk cId="2599628548" sldId="324"/>
        </pc:sldMkLst>
        <pc:spChg chg="mod">
          <ac:chgData name="Stark, Nathan P" userId="87f04257-d095-4e83-ad3d-2660a2140f93" providerId="ADAL" clId="{2939A98D-74FA-4C25-A9D8-AB3C8E6D47B0}" dt="2025-05-05T03:48:58.025" v="2352" actId="20577"/>
          <ac:spMkLst>
            <pc:docMk/>
            <pc:sldMk cId="2599628548" sldId="324"/>
            <ac:spMk id="2" creationId="{E3926344-7F4A-9D4F-F99C-E0E35126361C}"/>
          </ac:spMkLst>
        </pc:spChg>
        <pc:picChg chg="add mod">
          <ac:chgData name="Stark, Nathan P" userId="87f04257-d095-4e83-ad3d-2660a2140f93" providerId="ADAL" clId="{2939A98D-74FA-4C25-A9D8-AB3C8E6D47B0}" dt="2025-05-05T03:48:50.697" v="2330" actId="1076"/>
          <ac:picMkLst>
            <pc:docMk/>
            <pc:sldMk cId="2599628548" sldId="324"/>
            <ac:picMk id="5" creationId="{164F9900-C907-7A77-77FC-4E6ED5900C17}"/>
          </ac:picMkLst>
        </pc:picChg>
      </pc:sldChg>
      <pc:sldChg chg="addSp delSp modSp new mod">
        <pc:chgData name="Stark, Nathan P" userId="87f04257-d095-4e83-ad3d-2660a2140f93" providerId="ADAL" clId="{2939A98D-74FA-4C25-A9D8-AB3C8E6D47B0}" dt="2025-05-05T03:49:21.724" v="2376" actId="1076"/>
        <pc:sldMkLst>
          <pc:docMk/>
          <pc:sldMk cId="3319078386" sldId="325"/>
        </pc:sldMkLst>
        <pc:spChg chg="mod">
          <ac:chgData name="Stark, Nathan P" userId="87f04257-d095-4e83-ad3d-2660a2140f93" providerId="ADAL" clId="{2939A98D-74FA-4C25-A9D8-AB3C8E6D47B0}" dt="2025-05-05T03:49:08.397" v="2370" actId="20577"/>
          <ac:spMkLst>
            <pc:docMk/>
            <pc:sldMk cId="3319078386" sldId="325"/>
            <ac:spMk id="2" creationId="{2749961C-B820-1CD2-20B1-AC0056BCEEC3}"/>
          </ac:spMkLst>
        </pc:spChg>
        <pc:picChg chg="add mod">
          <ac:chgData name="Stark, Nathan P" userId="87f04257-d095-4e83-ad3d-2660a2140f93" providerId="ADAL" clId="{2939A98D-74FA-4C25-A9D8-AB3C8E6D47B0}" dt="2025-05-05T03:49:21.724" v="2376" actId="1076"/>
          <ac:picMkLst>
            <pc:docMk/>
            <pc:sldMk cId="3319078386" sldId="325"/>
            <ac:picMk id="5" creationId="{3E24C1C3-EC65-DB03-ABA2-CD1F15FEA6D4}"/>
          </ac:picMkLst>
        </pc:picChg>
      </pc:sldChg>
      <pc:sldChg chg="addSp delSp modSp new mod">
        <pc:chgData name="Stark, Nathan P" userId="87f04257-d095-4e83-ad3d-2660a2140f93" providerId="ADAL" clId="{2939A98D-74FA-4C25-A9D8-AB3C8E6D47B0}" dt="2025-05-05T03:50:01.437" v="2398" actId="1076"/>
        <pc:sldMkLst>
          <pc:docMk/>
          <pc:sldMk cId="719715761" sldId="326"/>
        </pc:sldMkLst>
        <pc:spChg chg="mod">
          <ac:chgData name="Stark, Nathan P" userId="87f04257-d095-4e83-ad3d-2660a2140f93" providerId="ADAL" clId="{2939A98D-74FA-4C25-A9D8-AB3C8E6D47B0}" dt="2025-05-05T03:49:37.837" v="2393" actId="20577"/>
          <ac:spMkLst>
            <pc:docMk/>
            <pc:sldMk cId="719715761" sldId="326"/>
            <ac:spMk id="2" creationId="{78207CB4-36B0-1270-7309-656C75FDB862}"/>
          </ac:spMkLst>
        </pc:spChg>
        <pc:picChg chg="add mod">
          <ac:chgData name="Stark, Nathan P" userId="87f04257-d095-4e83-ad3d-2660a2140f93" providerId="ADAL" clId="{2939A98D-74FA-4C25-A9D8-AB3C8E6D47B0}" dt="2025-05-05T03:50:01.437" v="2398" actId="1076"/>
          <ac:picMkLst>
            <pc:docMk/>
            <pc:sldMk cId="719715761" sldId="326"/>
            <ac:picMk id="5" creationId="{317EF564-8A5F-CDE3-1DFB-01942D5835EA}"/>
          </ac:picMkLst>
        </pc:picChg>
      </pc:sldChg>
    </pc:docChg>
  </pc:docChgLst>
  <pc:docChgLst>
    <pc:chgData name="Custis, William P" userId="e8ad6bbc-5112-4594-96f7-ec94b4a3c4c0" providerId="ADAL" clId="{AF7B3F4C-2D2D-409A-A3B5-35BC28734BCD}"/>
    <pc:docChg chg="modSld">
      <pc:chgData name="Custis, William P" userId="e8ad6bbc-5112-4594-96f7-ec94b4a3c4c0" providerId="ADAL" clId="{AF7B3F4C-2D2D-409A-A3B5-35BC28734BCD}" dt="2025-05-08T18:49:07.020" v="0" actId="1076"/>
      <pc:docMkLst>
        <pc:docMk/>
      </pc:docMkLst>
      <pc:sldChg chg="modSp mod">
        <pc:chgData name="Custis, William P" userId="e8ad6bbc-5112-4594-96f7-ec94b4a3c4c0" providerId="ADAL" clId="{AF7B3F4C-2D2D-409A-A3B5-35BC28734BCD}" dt="2025-05-08T18:49:07.020" v="0" actId="1076"/>
        <pc:sldMkLst>
          <pc:docMk/>
          <pc:sldMk cId="136661763" sldId="306"/>
        </pc:sldMkLst>
        <pc:picChg chg="mod">
          <ac:chgData name="Custis, William P" userId="e8ad6bbc-5112-4594-96f7-ec94b4a3c4c0" providerId="ADAL" clId="{AF7B3F4C-2D2D-409A-A3B5-35BC28734BCD}" dt="2025-05-08T18:49:07.020" v="0" actId="1076"/>
          <ac:picMkLst>
            <pc:docMk/>
            <pc:sldMk cId="136661763" sldId="306"/>
            <ac:picMk id="4" creationId="{37DB0C3B-0F67-E3C5-FBFA-BE9AA58FA1A4}"/>
          </ac:picMkLst>
        </pc:picChg>
      </pc:sldChg>
    </pc:docChg>
  </pc:docChgLst>
  <pc:docChgLst>
    <pc:chgData name="Eastburn, Nolan S" userId="S::neastbur@iastate.edu::692973d5-3e21-4811-a003-7ce4a89f5782" providerId="AD" clId="Web-{9C196E22-CE3A-3521-37D8-F9297BD2B193}"/>
    <pc:docChg chg="modSld sldOrd">
      <pc:chgData name="Eastburn, Nolan S" userId="S::neastbur@iastate.edu::692973d5-3e21-4811-a003-7ce4a89f5782" providerId="AD" clId="Web-{9C196E22-CE3A-3521-37D8-F9297BD2B193}" dt="2025-04-27T20:05:05.859" v="184" actId="20577"/>
      <pc:docMkLst>
        <pc:docMk/>
      </pc:docMkLst>
      <pc:sldChg chg="addSp delSp modSp">
        <pc:chgData name="Eastburn, Nolan S" userId="S::neastbur@iastate.edu::692973d5-3e21-4811-a003-7ce4a89f5782" providerId="AD" clId="Web-{9C196E22-CE3A-3521-37D8-F9297BD2B193}" dt="2025-04-27T20:03:32.419" v="176" actId="1076"/>
        <pc:sldMkLst>
          <pc:docMk/>
          <pc:sldMk cId="3123787905" sldId="309"/>
        </pc:sldMkLst>
        <pc:graphicFrameChg chg="add mod modGraphic">
          <ac:chgData name="Eastburn, Nolan S" userId="S::neastbur@iastate.edu::692973d5-3e21-4811-a003-7ce4a89f5782" providerId="AD" clId="Web-{9C196E22-CE3A-3521-37D8-F9297BD2B193}" dt="2025-04-27T20:03:32.419" v="176" actId="1076"/>
          <ac:graphicFrameMkLst>
            <pc:docMk/>
            <pc:sldMk cId="3123787905" sldId="309"/>
            <ac:graphicFrameMk id="5" creationId="{439EF6EB-D464-AA9F-2106-F5ED4C592085}"/>
          </ac:graphicFrameMkLst>
        </pc:graphicFrameChg>
      </pc:sldChg>
      <pc:sldChg chg="modSp">
        <pc:chgData name="Eastburn, Nolan S" userId="S::neastbur@iastate.edu::692973d5-3e21-4811-a003-7ce4a89f5782" providerId="AD" clId="Web-{9C196E22-CE3A-3521-37D8-F9297BD2B193}" dt="2025-04-27T20:04:05.060" v="178" actId="20577"/>
        <pc:sldMkLst>
          <pc:docMk/>
          <pc:sldMk cId="2318566395" sldId="311"/>
        </pc:sldMkLst>
        <pc:spChg chg="mod">
          <ac:chgData name="Eastburn, Nolan S" userId="S::neastbur@iastate.edu::692973d5-3e21-4811-a003-7ce4a89f5782" providerId="AD" clId="Web-{9C196E22-CE3A-3521-37D8-F9297BD2B193}" dt="2025-04-27T20:04:05.060" v="178" actId="20577"/>
          <ac:spMkLst>
            <pc:docMk/>
            <pc:sldMk cId="2318566395" sldId="311"/>
            <ac:spMk id="15" creationId="{5E40C27E-DC87-CB52-A2DD-6B5B1F35BEC6}"/>
          </ac:spMkLst>
        </pc:spChg>
      </pc:sldChg>
      <pc:sldChg chg="modSp">
        <pc:chgData name="Eastburn, Nolan S" userId="S::neastbur@iastate.edu::692973d5-3e21-4811-a003-7ce4a89f5782" providerId="AD" clId="Web-{9C196E22-CE3A-3521-37D8-F9297BD2B193}" dt="2025-04-27T20:05:05.859" v="184" actId="20577"/>
        <pc:sldMkLst>
          <pc:docMk/>
          <pc:sldMk cId="3730956914" sldId="313"/>
        </pc:sldMkLst>
        <pc:spChg chg="mod">
          <ac:chgData name="Eastburn, Nolan S" userId="S::neastbur@iastate.edu::692973d5-3e21-4811-a003-7ce4a89f5782" providerId="AD" clId="Web-{9C196E22-CE3A-3521-37D8-F9297BD2B193}" dt="2025-04-27T20:05:05.859" v="184" actId="20577"/>
          <ac:spMkLst>
            <pc:docMk/>
            <pc:sldMk cId="3730956914" sldId="313"/>
            <ac:spMk id="3" creationId="{1DFBEF1C-A60F-5763-6FCF-9420C715518A}"/>
          </ac:spMkLst>
        </pc:spChg>
      </pc:sldChg>
      <pc:sldChg chg="ord">
        <pc:chgData name="Eastburn, Nolan S" userId="S::neastbur@iastate.edu::692973d5-3e21-4811-a003-7ce4a89f5782" providerId="AD" clId="Web-{9C196E22-CE3A-3521-37D8-F9297BD2B193}" dt="2025-04-27T19:24:30.832" v="0"/>
        <pc:sldMkLst>
          <pc:docMk/>
          <pc:sldMk cId="2807559493" sldId="318"/>
        </pc:sldMkLst>
      </pc:sldChg>
      <pc:sldChg chg="modSp">
        <pc:chgData name="Eastburn, Nolan S" userId="S::neastbur@iastate.edu::692973d5-3e21-4811-a003-7ce4a89f5782" providerId="AD" clId="Web-{9C196E22-CE3A-3521-37D8-F9297BD2B193}" dt="2025-04-27T19:59:41.394" v="34"/>
        <pc:sldMkLst>
          <pc:docMk/>
          <pc:sldMk cId="3955286341" sldId="320"/>
        </pc:sldMkLst>
      </pc:sldChg>
    </pc:docChg>
  </pc:docChgLst>
  <pc:docChgLst>
    <pc:chgData name="Stark, Nathan P" userId="S::nastark@iastate.edu::87f04257-d095-4e83-ad3d-2660a2140f93" providerId="AD" clId="Web-{D7B68F0F-0776-EF75-BC6B-BCF9EDBB0C43}"/>
    <pc:docChg chg="addSld delSld modSld sldOrd modSection">
      <pc:chgData name="Stark, Nathan P" userId="S::nastark@iastate.edu::87f04257-d095-4e83-ad3d-2660a2140f93" providerId="AD" clId="Web-{D7B68F0F-0776-EF75-BC6B-BCF9EDBB0C43}" dt="2025-04-24T20:22:54.590" v="459" actId="20577"/>
      <pc:docMkLst>
        <pc:docMk/>
      </pc:docMkLst>
      <pc:sldChg chg="ord">
        <pc:chgData name="Stark, Nathan P" userId="S::nastark@iastate.edu::87f04257-d095-4e83-ad3d-2660a2140f93" providerId="AD" clId="Web-{D7B68F0F-0776-EF75-BC6B-BCF9EDBB0C43}" dt="2025-04-24T20:07:09.597" v="144"/>
        <pc:sldMkLst>
          <pc:docMk/>
          <pc:sldMk cId="2128839682" sldId="279"/>
        </pc:sldMkLst>
      </pc:sldChg>
      <pc:sldChg chg="del">
        <pc:chgData name="Stark, Nathan P" userId="S::nastark@iastate.edu::87f04257-d095-4e83-ad3d-2660a2140f93" providerId="AD" clId="Web-{D7B68F0F-0776-EF75-BC6B-BCF9EDBB0C43}" dt="2025-04-24T20:07:00.097" v="142"/>
        <pc:sldMkLst>
          <pc:docMk/>
          <pc:sldMk cId="3857518966" sldId="291"/>
        </pc:sldMkLst>
      </pc:sldChg>
      <pc:sldChg chg="del">
        <pc:chgData name="Stark, Nathan P" userId="S::nastark@iastate.edu::87f04257-d095-4e83-ad3d-2660a2140f93" providerId="AD" clId="Web-{D7B68F0F-0776-EF75-BC6B-BCF9EDBB0C43}" dt="2025-04-24T20:07:02.081" v="143"/>
        <pc:sldMkLst>
          <pc:docMk/>
          <pc:sldMk cId="534203504" sldId="293"/>
        </pc:sldMkLst>
      </pc:sldChg>
      <pc:sldChg chg="addSp delSp modSp del">
        <pc:chgData name="Stark, Nathan P" userId="S::nastark@iastate.edu::87f04257-d095-4e83-ad3d-2660a2140f93" providerId="AD" clId="Web-{D7B68F0F-0776-EF75-BC6B-BCF9EDBB0C43}" dt="2025-04-24T20:12:05.500" v="315"/>
        <pc:sldMkLst>
          <pc:docMk/>
          <pc:sldMk cId="2256116913" sldId="294"/>
        </pc:sldMkLst>
      </pc:sldChg>
      <pc:sldChg chg="del">
        <pc:chgData name="Stark, Nathan P" userId="S::nastark@iastate.edu::87f04257-d095-4e83-ad3d-2660a2140f93" providerId="AD" clId="Web-{D7B68F0F-0776-EF75-BC6B-BCF9EDBB0C43}" dt="2025-04-24T20:07:20.332" v="145"/>
        <pc:sldMkLst>
          <pc:docMk/>
          <pc:sldMk cId="248147579" sldId="296"/>
        </pc:sldMkLst>
      </pc:sldChg>
      <pc:sldChg chg="modSp">
        <pc:chgData name="Stark, Nathan P" userId="S::nastark@iastate.edu::87f04257-d095-4e83-ad3d-2660a2140f93" providerId="AD" clId="Web-{D7B68F0F-0776-EF75-BC6B-BCF9EDBB0C43}" dt="2025-04-24T20:10:43.215" v="313" actId="20577"/>
        <pc:sldMkLst>
          <pc:docMk/>
          <pc:sldMk cId="4281049632" sldId="297"/>
        </pc:sldMkLst>
        <pc:spChg chg="mod">
          <ac:chgData name="Stark, Nathan P" userId="S::nastark@iastate.edu::87f04257-d095-4e83-ad3d-2660a2140f93" providerId="AD" clId="Web-{D7B68F0F-0776-EF75-BC6B-BCF9EDBB0C43}" dt="2025-04-24T20:10:43.215" v="313" actId="20577"/>
          <ac:spMkLst>
            <pc:docMk/>
            <pc:sldMk cId="4281049632" sldId="297"/>
            <ac:spMk id="6" creationId="{60E3F55C-ABF3-4206-927C-E7C364439E8C}"/>
          </ac:spMkLst>
        </pc:spChg>
      </pc:sldChg>
      <pc:sldChg chg="del">
        <pc:chgData name="Stark, Nathan P" userId="S::nastark@iastate.edu::87f04257-d095-4e83-ad3d-2660a2140f93" providerId="AD" clId="Web-{D7B68F0F-0776-EF75-BC6B-BCF9EDBB0C43}" dt="2025-04-24T20:06:56.862" v="141"/>
        <pc:sldMkLst>
          <pc:docMk/>
          <pc:sldMk cId="3484449964" sldId="299"/>
        </pc:sldMkLst>
      </pc:sldChg>
      <pc:sldChg chg="delSp modSp">
        <pc:chgData name="Stark, Nathan P" userId="S::nastark@iastate.edu::87f04257-d095-4e83-ad3d-2660a2140f93" providerId="AD" clId="Web-{D7B68F0F-0776-EF75-BC6B-BCF9EDBB0C43}" dt="2025-04-24T20:10:23.230" v="300" actId="20577"/>
        <pc:sldMkLst>
          <pc:docMk/>
          <pc:sldMk cId="999944976" sldId="300"/>
        </pc:sldMkLst>
        <pc:spChg chg="mod">
          <ac:chgData name="Stark, Nathan P" userId="S::nastark@iastate.edu::87f04257-d095-4e83-ad3d-2660a2140f93" providerId="AD" clId="Web-{D7B68F0F-0776-EF75-BC6B-BCF9EDBB0C43}" dt="2025-04-24T20:10:23.230" v="300" actId="20577"/>
          <ac:spMkLst>
            <pc:docMk/>
            <pc:sldMk cId="999944976" sldId="300"/>
            <ac:spMk id="5" creationId="{8837464E-BB93-441A-8BC4-95273FB65C24}"/>
          </ac:spMkLst>
        </pc:spChg>
        <pc:spChg chg="mod">
          <ac:chgData name="Stark, Nathan P" userId="S::nastark@iastate.edu::87f04257-d095-4e83-ad3d-2660a2140f93" providerId="AD" clId="Web-{D7B68F0F-0776-EF75-BC6B-BCF9EDBB0C43}" dt="2025-04-24T20:07:41.005" v="150" actId="20577"/>
          <ac:spMkLst>
            <pc:docMk/>
            <pc:sldMk cId="999944976" sldId="300"/>
            <ac:spMk id="6" creationId="{91737C99-FFB4-453A-A829-6C6E919404E3}"/>
          </ac:spMkLst>
        </pc:spChg>
      </pc:sldChg>
      <pc:sldChg chg="modSp new">
        <pc:chgData name="Stark, Nathan P" userId="S::nastark@iastate.edu::87f04257-d095-4e83-ad3d-2660a2140f93" providerId="AD" clId="Web-{D7B68F0F-0776-EF75-BC6B-BCF9EDBB0C43}" dt="2025-04-24T19:53:35.610" v="62" actId="20577"/>
        <pc:sldMkLst>
          <pc:docMk/>
          <pc:sldMk cId="1862883442" sldId="303"/>
        </pc:sldMkLst>
        <pc:spChg chg="mod">
          <ac:chgData name="Stark, Nathan P" userId="S::nastark@iastate.edu::87f04257-d095-4e83-ad3d-2660a2140f93" providerId="AD" clId="Web-{D7B68F0F-0776-EF75-BC6B-BCF9EDBB0C43}" dt="2025-04-24T19:53:35.610" v="62" actId="20577"/>
          <ac:spMkLst>
            <pc:docMk/>
            <pc:sldMk cId="1862883442" sldId="303"/>
            <ac:spMk id="2" creationId="{AEFBB297-5845-8AFD-107A-26FD35C4434E}"/>
          </ac:spMkLst>
        </pc:spChg>
      </pc:sldChg>
      <pc:sldChg chg="modSp new">
        <pc:chgData name="Stark, Nathan P" userId="S::nastark@iastate.edu::87f04257-d095-4e83-ad3d-2660a2140f93" providerId="AD" clId="Web-{D7B68F0F-0776-EF75-BC6B-BCF9EDBB0C43}" dt="2025-04-24T20:06:30.955" v="91" actId="20577"/>
        <pc:sldMkLst>
          <pc:docMk/>
          <pc:sldMk cId="4231643633" sldId="304"/>
        </pc:sldMkLst>
        <pc:spChg chg="mod">
          <ac:chgData name="Stark, Nathan P" userId="S::nastark@iastate.edu::87f04257-d095-4e83-ad3d-2660a2140f93" providerId="AD" clId="Web-{D7B68F0F-0776-EF75-BC6B-BCF9EDBB0C43}" dt="2025-04-24T20:06:30.955" v="91" actId="20577"/>
          <ac:spMkLst>
            <pc:docMk/>
            <pc:sldMk cId="4231643633" sldId="304"/>
            <ac:spMk id="2" creationId="{3A641DD2-8C7E-29D5-A0CF-706FF4689E8B}"/>
          </ac:spMkLst>
        </pc:spChg>
      </pc:sldChg>
      <pc:sldChg chg="modSp new">
        <pc:chgData name="Stark, Nathan P" userId="S::nastark@iastate.edu::87f04257-d095-4e83-ad3d-2660a2140f93" providerId="AD" clId="Web-{D7B68F0F-0776-EF75-BC6B-BCF9EDBB0C43}" dt="2025-04-24T20:06:40.065" v="115" actId="20577"/>
        <pc:sldMkLst>
          <pc:docMk/>
          <pc:sldMk cId="231058546" sldId="305"/>
        </pc:sldMkLst>
        <pc:spChg chg="mod">
          <ac:chgData name="Stark, Nathan P" userId="S::nastark@iastate.edu::87f04257-d095-4e83-ad3d-2660a2140f93" providerId="AD" clId="Web-{D7B68F0F-0776-EF75-BC6B-BCF9EDBB0C43}" dt="2025-04-24T20:06:40.065" v="115" actId="20577"/>
          <ac:spMkLst>
            <pc:docMk/>
            <pc:sldMk cId="231058546" sldId="305"/>
            <ac:spMk id="2" creationId="{84AD6D69-B195-5B4C-7AD1-F8A4A561AFA8}"/>
          </ac:spMkLst>
        </pc:spChg>
      </pc:sldChg>
      <pc:sldChg chg="modSp new">
        <pc:chgData name="Stark, Nathan P" userId="S::nastark@iastate.edu::87f04257-d095-4e83-ad3d-2660a2140f93" providerId="AD" clId="Web-{D7B68F0F-0776-EF75-BC6B-BCF9EDBB0C43}" dt="2025-04-24T20:07:57.583" v="172" actId="20577"/>
        <pc:sldMkLst>
          <pc:docMk/>
          <pc:sldMk cId="136661763" sldId="306"/>
        </pc:sldMkLst>
        <pc:spChg chg="mod">
          <ac:chgData name="Stark, Nathan P" userId="S::nastark@iastate.edu::87f04257-d095-4e83-ad3d-2660a2140f93" providerId="AD" clId="Web-{D7B68F0F-0776-EF75-BC6B-BCF9EDBB0C43}" dt="2025-04-24T20:07:57.583" v="172" actId="20577"/>
          <ac:spMkLst>
            <pc:docMk/>
            <pc:sldMk cId="136661763" sldId="306"/>
            <ac:spMk id="2" creationId="{B60EEE16-E623-5CE7-1492-9F1FF22AD456}"/>
          </ac:spMkLst>
        </pc:spChg>
      </pc:sldChg>
      <pc:sldChg chg="modSp new">
        <pc:chgData name="Stark, Nathan P" userId="S::nastark@iastate.edu::87f04257-d095-4e83-ad3d-2660a2140f93" providerId="AD" clId="Web-{D7B68F0F-0776-EF75-BC6B-BCF9EDBB0C43}" dt="2025-04-24T20:08:43.398" v="240" actId="20577"/>
        <pc:sldMkLst>
          <pc:docMk/>
          <pc:sldMk cId="3823811579" sldId="307"/>
        </pc:sldMkLst>
        <pc:spChg chg="mod">
          <ac:chgData name="Stark, Nathan P" userId="S::nastark@iastate.edu::87f04257-d095-4e83-ad3d-2660a2140f93" providerId="AD" clId="Web-{D7B68F0F-0776-EF75-BC6B-BCF9EDBB0C43}" dt="2025-04-24T20:08:43.398" v="240" actId="20577"/>
          <ac:spMkLst>
            <pc:docMk/>
            <pc:sldMk cId="3823811579" sldId="307"/>
            <ac:spMk id="2" creationId="{62D133E0-2EAD-803D-4CE2-1B8C6591B140}"/>
          </ac:spMkLst>
        </pc:spChg>
      </pc:sldChg>
      <pc:sldChg chg="modSp new">
        <pc:chgData name="Stark, Nathan P" userId="S::nastark@iastate.edu::87f04257-d095-4e83-ad3d-2660a2140f93" providerId="AD" clId="Web-{D7B68F0F-0776-EF75-BC6B-BCF9EDBB0C43}" dt="2025-04-24T20:08:58.539" v="265" actId="20577"/>
        <pc:sldMkLst>
          <pc:docMk/>
          <pc:sldMk cId="3569102201" sldId="308"/>
        </pc:sldMkLst>
      </pc:sldChg>
      <pc:sldChg chg="modSp new">
        <pc:chgData name="Stark, Nathan P" userId="S::nastark@iastate.edu::87f04257-d095-4e83-ad3d-2660a2140f93" providerId="AD" clId="Web-{D7B68F0F-0776-EF75-BC6B-BCF9EDBB0C43}" dt="2025-04-24T20:09:16.259" v="277" actId="20577"/>
        <pc:sldMkLst>
          <pc:docMk/>
          <pc:sldMk cId="3123787905" sldId="309"/>
        </pc:sldMkLst>
        <pc:spChg chg="mod">
          <ac:chgData name="Stark, Nathan P" userId="S::nastark@iastate.edu::87f04257-d095-4e83-ad3d-2660a2140f93" providerId="AD" clId="Web-{D7B68F0F-0776-EF75-BC6B-BCF9EDBB0C43}" dt="2025-04-24T20:09:16.259" v="277" actId="20577"/>
          <ac:spMkLst>
            <pc:docMk/>
            <pc:sldMk cId="3123787905" sldId="309"/>
            <ac:spMk id="2" creationId="{993A2BE6-44AB-AD83-D082-85CF0CEBAA34}"/>
          </ac:spMkLst>
        </pc:spChg>
      </pc:sldChg>
      <pc:sldChg chg="modSp new">
        <pc:chgData name="Stark, Nathan P" userId="S::nastark@iastate.edu::87f04257-d095-4e83-ad3d-2660a2140f93" providerId="AD" clId="Web-{D7B68F0F-0776-EF75-BC6B-BCF9EDBB0C43}" dt="2025-04-24T20:09:49.666" v="288" actId="20577"/>
        <pc:sldMkLst>
          <pc:docMk/>
          <pc:sldMk cId="2714418251" sldId="310"/>
        </pc:sldMkLst>
        <pc:spChg chg="mod">
          <ac:chgData name="Stark, Nathan P" userId="S::nastark@iastate.edu::87f04257-d095-4e83-ad3d-2660a2140f93" providerId="AD" clId="Web-{D7B68F0F-0776-EF75-BC6B-BCF9EDBB0C43}" dt="2025-04-24T20:09:49.666" v="288" actId="20577"/>
          <ac:spMkLst>
            <pc:docMk/>
            <pc:sldMk cId="2714418251" sldId="310"/>
            <ac:spMk id="2" creationId="{2DD7E6A2-78AF-F983-F163-984BCCFD1393}"/>
          </ac:spMkLst>
        </pc:spChg>
      </pc:sldChg>
      <pc:sldChg chg="modSp new">
        <pc:chgData name="Stark, Nathan P" userId="S::nastark@iastate.edu::87f04257-d095-4e83-ad3d-2660a2140f93" providerId="AD" clId="Web-{D7B68F0F-0776-EF75-BC6B-BCF9EDBB0C43}" dt="2025-04-24T20:10:20.996" v="299" actId="20577"/>
        <pc:sldMkLst>
          <pc:docMk/>
          <pc:sldMk cId="2318566395" sldId="311"/>
        </pc:sldMkLst>
        <pc:spChg chg="mod">
          <ac:chgData name="Stark, Nathan P" userId="S::nastark@iastate.edu::87f04257-d095-4e83-ad3d-2660a2140f93" providerId="AD" clId="Web-{D7B68F0F-0776-EF75-BC6B-BCF9EDBB0C43}" dt="2025-04-24T20:10:20.996" v="299" actId="20577"/>
          <ac:spMkLst>
            <pc:docMk/>
            <pc:sldMk cId="2318566395" sldId="311"/>
            <ac:spMk id="2" creationId="{B133F669-C923-B7B9-901B-3BF40D1DCE37}"/>
          </ac:spMkLst>
        </pc:spChg>
      </pc:sldChg>
      <pc:sldChg chg="modSp new">
        <pc:chgData name="Stark, Nathan P" userId="S::nastark@iastate.edu::87f04257-d095-4e83-ad3d-2660a2140f93" providerId="AD" clId="Web-{D7B68F0F-0776-EF75-BC6B-BCF9EDBB0C43}" dt="2025-04-24T20:10:31.090" v="309" actId="20577"/>
        <pc:sldMkLst>
          <pc:docMk/>
          <pc:sldMk cId="3501761289" sldId="312"/>
        </pc:sldMkLst>
        <pc:spChg chg="mod">
          <ac:chgData name="Stark, Nathan P" userId="S::nastark@iastate.edu::87f04257-d095-4e83-ad3d-2660a2140f93" providerId="AD" clId="Web-{D7B68F0F-0776-EF75-BC6B-BCF9EDBB0C43}" dt="2025-04-24T20:10:31.090" v="309" actId="20577"/>
          <ac:spMkLst>
            <pc:docMk/>
            <pc:sldMk cId="3501761289" sldId="312"/>
            <ac:spMk id="2" creationId="{E317AE09-3978-1B1C-71BA-E8AC619D8F62}"/>
          </ac:spMkLst>
        </pc:spChg>
      </pc:sldChg>
      <pc:sldChg chg="modSp new">
        <pc:chgData name="Stark, Nathan P" userId="S::nastark@iastate.edu::87f04257-d095-4e83-ad3d-2660a2140f93" providerId="AD" clId="Web-{D7B68F0F-0776-EF75-BC6B-BCF9EDBB0C43}" dt="2025-04-24T20:22:54.590" v="459" actId="20577"/>
        <pc:sldMkLst>
          <pc:docMk/>
          <pc:sldMk cId="3730956914" sldId="313"/>
        </pc:sldMkLst>
        <pc:spChg chg="mod">
          <ac:chgData name="Stark, Nathan P" userId="S::nastark@iastate.edu::87f04257-d095-4e83-ad3d-2660a2140f93" providerId="AD" clId="Web-{D7B68F0F-0776-EF75-BC6B-BCF9EDBB0C43}" dt="2025-04-24T20:12:21.141" v="354" actId="20577"/>
          <ac:spMkLst>
            <pc:docMk/>
            <pc:sldMk cId="3730956914" sldId="313"/>
            <ac:spMk id="2" creationId="{495F36A6-C3F6-5F51-D5A0-AAAE83D72E0A}"/>
          </ac:spMkLst>
        </pc:spChg>
        <pc:spChg chg="mod">
          <ac:chgData name="Stark, Nathan P" userId="S::nastark@iastate.edu::87f04257-d095-4e83-ad3d-2660a2140f93" providerId="AD" clId="Web-{D7B68F0F-0776-EF75-BC6B-BCF9EDBB0C43}" dt="2025-04-24T20:22:54.590" v="459" actId="20577"/>
          <ac:spMkLst>
            <pc:docMk/>
            <pc:sldMk cId="3730956914" sldId="313"/>
            <ac:spMk id="3" creationId="{1DFBEF1C-A60F-5763-6FCF-9420C715518A}"/>
          </ac:spMkLst>
        </pc:spChg>
      </pc:sldChg>
    </pc:docChg>
  </pc:docChgLst>
  <pc:docChgLst>
    <pc:chgData name="Shenouda, Ibram" userId="S::ibram@iastate.edu::71a18ce6-7260-4fca-8d78-90212576eb4f" providerId="AD" clId="Web-{D1ECFA9A-C8D7-C760-45F3-B15D55262BD3}"/>
    <pc:docChg chg="modSld">
      <pc:chgData name="Shenouda, Ibram" userId="S::ibram@iastate.edu::71a18ce6-7260-4fca-8d78-90212576eb4f" providerId="AD" clId="Web-{D1ECFA9A-C8D7-C760-45F3-B15D55262BD3}" dt="2025-05-07T00:52:37.408" v="2" actId="20577"/>
      <pc:docMkLst>
        <pc:docMk/>
      </pc:docMkLst>
      <pc:sldChg chg="modSp">
        <pc:chgData name="Shenouda, Ibram" userId="S::ibram@iastate.edu::71a18ce6-7260-4fca-8d78-90212576eb4f" providerId="AD" clId="Web-{D1ECFA9A-C8D7-C760-45F3-B15D55262BD3}" dt="2025-05-07T00:52:37.408" v="2" actId="20577"/>
        <pc:sldMkLst>
          <pc:docMk/>
          <pc:sldMk cId="4281049632" sldId="297"/>
        </pc:sldMkLst>
        <pc:spChg chg="mod">
          <ac:chgData name="Shenouda, Ibram" userId="S::ibram@iastate.edu::71a18ce6-7260-4fca-8d78-90212576eb4f" providerId="AD" clId="Web-{D1ECFA9A-C8D7-C760-45F3-B15D55262BD3}" dt="2025-05-07T00:52:37.408" v="2" actId="20577"/>
          <ac:spMkLst>
            <pc:docMk/>
            <pc:sldMk cId="4281049632" sldId="297"/>
            <ac:spMk id="6" creationId="{60E3F55C-ABF3-4206-927C-E7C364439E8C}"/>
          </ac:spMkLst>
        </pc:spChg>
      </pc:sldChg>
    </pc:docChg>
  </pc:docChgLst>
  <pc:docChgLst>
    <pc:chgData name="Kono, Ethan I" userId="S::ekono@iastate.edu::cc170e49-42c5-4395-8ebc-df9558b00834" providerId="AD" clId="Web-{DB4F2606-D84A-BE5B-2E70-50F0062D7970}"/>
    <pc:docChg chg="modSld">
      <pc:chgData name="Kono, Ethan I" userId="S::ekono@iastate.edu::cc170e49-42c5-4395-8ebc-df9558b00834" providerId="AD" clId="Web-{DB4F2606-D84A-BE5B-2E70-50F0062D7970}" dt="2024-12-08T03:41:29.261" v="2" actId="20577"/>
      <pc:docMkLst>
        <pc:docMk/>
      </pc:docMkLst>
      <pc:sldChg chg="modSp">
        <pc:chgData name="Kono, Ethan I" userId="S::ekono@iastate.edu::cc170e49-42c5-4395-8ebc-df9558b00834" providerId="AD" clId="Web-{DB4F2606-D84A-BE5B-2E70-50F0062D7970}" dt="2024-12-08T03:41:29.261" v="2" actId="20577"/>
        <pc:sldMkLst>
          <pc:docMk/>
          <pc:sldMk cId="534203504" sldId="293"/>
        </pc:sldMkLst>
      </pc:sldChg>
    </pc:docChg>
  </pc:docChgLst>
  <pc:docChgLst>
    <pc:chgData name="Thompson, Noah S" userId="S::nst@iastate.edu::c054f87f-711e-46bb-8497-803af8d7c9e8" providerId="AD" clId="Web-{45A230E7-9E3F-DDA0-2799-D2C482ED585E}"/>
    <pc:docChg chg="delSld modSld sldOrd modSection">
      <pc:chgData name="Thompson, Noah S" userId="S::nst@iastate.edu::c054f87f-711e-46bb-8497-803af8d7c9e8" providerId="AD" clId="Web-{45A230E7-9E3F-DDA0-2799-D2C482ED585E}" dt="2024-12-07T15:08:12.332" v="297"/>
      <pc:docMkLst>
        <pc:docMk/>
      </pc:docMkLst>
      <pc:sldChg chg="ord">
        <pc:chgData name="Thompson, Noah S" userId="S::nst@iastate.edu::c054f87f-711e-46bb-8497-803af8d7c9e8" providerId="AD" clId="Web-{45A230E7-9E3F-DDA0-2799-D2C482ED585E}" dt="2024-12-07T14:36:08.298" v="289"/>
        <pc:sldMkLst>
          <pc:docMk/>
          <pc:sldMk cId="3660340897" sldId="271"/>
        </pc:sldMkLst>
      </pc:sldChg>
      <pc:sldChg chg="addSp modSp">
        <pc:chgData name="Thompson, Noah S" userId="S::nst@iastate.edu::c054f87f-711e-46bb-8497-803af8d7c9e8" providerId="AD" clId="Web-{45A230E7-9E3F-DDA0-2799-D2C482ED585E}" dt="2024-12-07T14:57:03.936" v="294" actId="1076"/>
        <pc:sldMkLst>
          <pc:docMk/>
          <pc:sldMk cId="87642991" sldId="272"/>
        </pc:sldMkLst>
      </pc:sldChg>
      <pc:sldChg chg="del">
        <pc:chgData name="Thompson, Noah S" userId="S::nst@iastate.edu::c054f87f-711e-46bb-8497-803af8d7c9e8" providerId="AD" clId="Web-{45A230E7-9E3F-DDA0-2799-D2C482ED585E}" dt="2024-12-07T14:40:01.797" v="291"/>
        <pc:sldMkLst>
          <pc:docMk/>
          <pc:sldMk cId="757112479" sldId="277"/>
        </pc:sldMkLst>
      </pc:sldChg>
      <pc:sldChg chg="ord">
        <pc:chgData name="Thompson, Noah S" userId="S::nst@iastate.edu::c054f87f-711e-46bb-8497-803af8d7c9e8" providerId="AD" clId="Web-{45A230E7-9E3F-DDA0-2799-D2C482ED585E}" dt="2024-12-07T14:16:39.007" v="1"/>
        <pc:sldMkLst>
          <pc:docMk/>
          <pc:sldMk cId="2128839682" sldId="279"/>
        </pc:sldMkLst>
      </pc:sldChg>
      <pc:sldChg chg="ord">
        <pc:chgData name="Thompson, Noah S" userId="S::nst@iastate.edu::c054f87f-711e-46bb-8497-803af8d7c9e8" providerId="AD" clId="Web-{45A230E7-9E3F-DDA0-2799-D2C482ED585E}" dt="2024-12-07T15:06:37.875" v="295"/>
        <pc:sldMkLst>
          <pc:docMk/>
          <pc:sldMk cId="3309149357" sldId="280"/>
        </pc:sldMkLst>
      </pc:sldChg>
      <pc:sldChg chg="ord">
        <pc:chgData name="Thompson, Noah S" userId="S::nst@iastate.edu::c054f87f-711e-46bb-8497-803af8d7c9e8" providerId="AD" clId="Web-{45A230E7-9E3F-DDA0-2799-D2C482ED585E}" dt="2024-12-07T15:06:41.625" v="296"/>
        <pc:sldMkLst>
          <pc:docMk/>
          <pc:sldMk cId="3159106929" sldId="281"/>
        </pc:sldMkLst>
      </pc:sldChg>
      <pc:sldChg chg="ord">
        <pc:chgData name="Thompson, Noah S" userId="S::nst@iastate.edu::c054f87f-711e-46bb-8497-803af8d7c9e8" providerId="AD" clId="Web-{45A230E7-9E3F-DDA0-2799-D2C482ED585E}" dt="2024-12-07T15:08:12.332" v="297"/>
        <pc:sldMkLst>
          <pc:docMk/>
          <pc:sldMk cId="1098730975" sldId="284"/>
        </pc:sldMkLst>
      </pc:sldChg>
      <pc:sldChg chg="del">
        <pc:chgData name="Thompson, Noah S" userId="S::nst@iastate.edu::c054f87f-711e-46bb-8497-803af8d7c9e8" providerId="AD" clId="Web-{45A230E7-9E3F-DDA0-2799-D2C482ED585E}" dt="2024-12-07T14:39:56.563" v="290"/>
        <pc:sldMkLst>
          <pc:docMk/>
          <pc:sldMk cId="3569629093" sldId="287"/>
        </pc:sldMkLst>
      </pc:sldChg>
      <pc:sldChg chg="ord">
        <pc:chgData name="Thompson, Noah S" userId="S::nst@iastate.edu::c054f87f-711e-46bb-8497-803af8d7c9e8" providerId="AD" clId="Web-{45A230E7-9E3F-DDA0-2799-D2C482ED585E}" dt="2024-12-07T14:16:37.945" v="0"/>
        <pc:sldMkLst>
          <pc:docMk/>
          <pc:sldMk cId="534203504" sldId="293"/>
        </pc:sldMkLst>
      </pc:sldChg>
      <pc:sldChg chg="addSp delSp modSp">
        <pc:chgData name="Thompson, Noah S" userId="S::nst@iastate.edu::c054f87f-711e-46bb-8497-803af8d7c9e8" providerId="AD" clId="Web-{45A230E7-9E3F-DDA0-2799-D2C482ED585E}" dt="2024-12-07T14:35:33.437" v="288" actId="1076"/>
        <pc:sldMkLst>
          <pc:docMk/>
          <pc:sldMk cId="2256116913" sldId="294"/>
        </pc:sldMkLst>
      </pc:sldChg>
    </pc:docChg>
  </pc:docChgLst>
  <pc:docChgLst>
    <pc:chgData name="Ibram" userId="71a18ce6-7260-4fca-8d78-90212576eb4f" providerId="ADAL" clId="{0B0F4247-7B42-44BC-87B2-A2517B6B029D}"/>
    <pc:docChg chg="undo custSel modSld">
      <pc:chgData name="Ibram" userId="71a18ce6-7260-4fca-8d78-90212576eb4f" providerId="ADAL" clId="{0B0F4247-7B42-44BC-87B2-A2517B6B029D}" dt="2024-12-07T18:28:31.969" v="5" actId="14100"/>
      <pc:docMkLst>
        <pc:docMk/>
      </pc:docMkLst>
      <pc:sldChg chg="addSp modSp mod">
        <pc:chgData name="Ibram" userId="71a18ce6-7260-4fca-8d78-90212576eb4f" providerId="ADAL" clId="{0B0F4247-7B42-44BC-87B2-A2517B6B029D}" dt="2024-12-07T18:28:31.969" v="5" actId="14100"/>
        <pc:sldMkLst>
          <pc:docMk/>
          <pc:sldMk cId="1660969200" sldId="289"/>
        </pc:sldMkLst>
      </pc:sldChg>
    </pc:docChg>
  </pc:docChgLst>
  <pc:docChgLst>
    <pc:chgData name="Thompson, Noah S" userId="S::nst@iastate.edu::c054f87f-711e-46bb-8497-803af8d7c9e8" providerId="AD" clId="Web-{BC35CFD7-8F38-77EC-E504-E4AD2E3A8099}"/>
    <pc:docChg chg="addSld delSld modSld modSection">
      <pc:chgData name="Thompson, Noah S" userId="S::nst@iastate.edu::c054f87f-711e-46bb-8497-803af8d7c9e8" providerId="AD" clId="Web-{BC35CFD7-8F38-77EC-E504-E4AD2E3A8099}" dt="2024-12-01T22:27:08.905" v="321" actId="14100"/>
      <pc:docMkLst>
        <pc:docMk/>
      </pc:docMkLst>
      <pc:sldChg chg="addSp delSp modSp">
        <pc:chgData name="Thompson, Noah S" userId="S::nst@iastate.edu::c054f87f-711e-46bb-8497-803af8d7c9e8" providerId="AD" clId="Web-{BC35CFD7-8F38-77EC-E504-E4AD2E3A8099}" dt="2024-12-01T22:27:08.905" v="321" actId="14100"/>
        <pc:sldMkLst>
          <pc:docMk/>
          <pc:sldMk cId="2854866563" sldId="273"/>
        </pc:sldMkLst>
      </pc:sldChg>
      <pc:sldChg chg="addSp modSp">
        <pc:chgData name="Thompson, Noah S" userId="S::nst@iastate.edu::c054f87f-711e-46bb-8497-803af8d7c9e8" providerId="AD" clId="Web-{BC35CFD7-8F38-77EC-E504-E4AD2E3A8099}" dt="2024-12-01T22:06:39.062" v="100" actId="20577"/>
        <pc:sldMkLst>
          <pc:docMk/>
          <pc:sldMk cId="2193147333" sldId="276"/>
        </pc:sldMkLst>
      </pc:sldChg>
      <pc:sldChg chg="addSp delSp modSp">
        <pc:chgData name="Thompson, Noah S" userId="S::nst@iastate.edu::c054f87f-711e-46bb-8497-803af8d7c9e8" providerId="AD" clId="Web-{BC35CFD7-8F38-77EC-E504-E4AD2E3A8099}" dt="2024-12-01T22:10:10.149" v="102"/>
        <pc:sldMkLst>
          <pc:docMk/>
          <pc:sldMk cId="757112479" sldId="277"/>
        </pc:sldMkLst>
      </pc:sldChg>
      <pc:sldChg chg="addSp delSp modSp add del replId">
        <pc:chgData name="Thompson, Noah S" userId="S::nst@iastate.edu::c054f87f-711e-46bb-8497-803af8d7c9e8" providerId="AD" clId="Web-{BC35CFD7-8F38-77EC-E504-E4AD2E3A8099}" dt="2024-12-01T22:14:15.267" v="111"/>
        <pc:sldMkLst>
          <pc:docMk/>
          <pc:sldMk cId="4255041638" sldId="288"/>
        </pc:sldMkLst>
      </pc:sldChg>
    </pc:docChg>
  </pc:docChgLst>
  <pc:docChgLst>
    <pc:chgData name="Ibram" userId="71a18ce6-7260-4fca-8d78-90212576eb4f" providerId="ADAL" clId="{893B90DD-17BA-4CC3-827B-4A5101AFCEDF}"/>
    <pc:docChg chg="undo custSel addSld delSld modSld sldOrd addSection modSection">
      <pc:chgData name="Ibram" userId="71a18ce6-7260-4fca-8d78-90212576eb4f" providerId="ADAL" clId="{893B90DD-17BA-4CC3-827B-4A5101AFCEDF}" dt="2025-05-07T01:40:56.265" v="208" actId="1076"/>
      <pc:docMkLst>
        <pc:docMk/>
      </pc:docMkLst>
      <pc:sldChg chg="addSp delSp modSp mod">
        <pc:chgData name="Ibram" userId="71a18ce6-7260-4fca-8d78-90212576eb4f" providerId="ADAL" clId="{893B90DD-17BA-4CC3-827B-4A5101AFCEDF}" dt="2025-05-07T01:36:33.707" v="153" actId="1076"/>
        <pc:sldMkLst>
          <pc:docMk/>
          <pc:sldMk cId="2318566395" sldId="311"/>
        </pc:sldMkLst>
        <pc:spChg chg="mod">
          <ac:chgData name="Ibram" userId="71a18ce6-7260-4fca-8d78-90212576eb4f" providerId="ADAL" clId="{893B90DD-17BA-4CC3-827B-4A5101AFCEDF}" dt="2025-05-07T01:36:08.753" v="140" actId="6549"/>
          <ac:spMkLst>
            <pc:docMk/>
            <pc:sldMk cId="2318566395" sldId="311"/>
            <ac:spMk id="15" creationId="{5E40C27E-DC87-CB52-A2DD-6B5B1F35BEC6}"/>
          </ac:spMkLst>
        </pc:spChg>
        <pc:picChg chg="mod">
          <ac:chgData name="Ibram" userId="71a18ce6-7260-4fca-8d78-90212576eb4f" providerId="ADAL" clId="{893B90DD-17BA-4CC3-827B-4A5101AFCEDF}" dt="2025-05-07T01:36:33.707" v="153" actId="1076"/>
          <ac:picMkLst>
            <pc:docMk/>
            <pc:sldMk cId="2318566395" sldId="311"/>
            <ac:picMk id="3" creationId="{D09895EA-5796-5ED8-99AD-AFD282F6516B}"/>
          </ac:picMkLst>
        </pc:picChg>
        <pc:picChg chg="del">
          <ac:chgData name="Ibram" userId="71a18ce6-7260-4fca-8d78-90212576eb4f" providerId="ADAL" clId="{893B90DD-17BA-4CC3-827B-4A5101AFCEDF}" dt="2025-05-07T01:07:39.766" v="58" actId="478"/>
          <ac:picMkLst>
            <pc:docMk/>
            <pc:sldMk cId="2318566395" sldId="311"/>
            <ac:picMk id="4" creationId="{23508CEF-FDC4-B664-3BEB-37469DAA53CA}"/>
          </ac:picMkLst>
        </pc:picChg>
        <pc:picChg chg="add mod">
          <ac:chgData name="Ibram" userId="71a18ce6-7260-4fca-8d78-90212576eb4f" providerId="ADAL" clId="{893B90DD-17BA-4CC3-827B-4A5101AFCEDF}" dt="2025-05-07T01:36:30.379" v="151" actId="1076"/>
          <ac:picMkLst>
            <pc:docMk/>
            <pc:sldMk cId="2318566395" sldId="311"/>
            <ac:picMk id="5" creationId="{11BA67C0-409F-42D6-BC0E-CBC05E2F468C}"/>
          </ac:picMkLst>
        </pc:picChg>
        <pc:picChg chg="add mod">
          <ac:chgData name="Ibram" userId="71a18ce6-7260-4fca-8d78-90212576eb4f" providerId="ADAL" clId="{893B90DD-17BA-4CC3-827B-4A5101AFCEDF}" dt="2025-05-07T01:36:28.332" v="150" actId="1076"/>
          <ac:picMkLst>
            <pc:docMk/>
            <pc:sldMk cId="2318566395" sldId="311"/>
            <ac:picMk id="6" creationId="{97349959-C82B-4A90-817C-ADE12D14DDDE}"/>
          </ac:picMkLst>
        </pc:picChg>
        <pc:picChg chg="add mod">
          <ac:chgData name="Ibram" userId="71a18ce6-7260-4fca-8d78-90212576eb4f" providerId="ADAL" clId="{893B90DD-17BA-4CC3-827B-4A5101AFCEDF}" dt="2025-05-07T01:36:31.879" v="152" actId="1076"/>
          <ac:picMkLst>
            <pc:docMk/>
            <pc:sldMk cId="2318566395" sldId="311"/>
            <ac:picMk id="7" creationId="{B1B6D6FC-645E-428C-A32A-8CA095589EA7}"/>
          </ac:picMkLst>
        </pc:picChg>
      </pc:sldChg>
      <pc:sldChg chg="addSp delSp modSp mod">
        <pc:chgData name="Ibram" userId="71a18ce6-7260-4fca-8d78-90212576eb4f" providerId="ADAL" clId="{893B90DD-17BA-4CC3-827B-4A5101AFCEDF}" dt="2025-05-07T01:40:56.265" v="208" actId="1076"/>
        <pc:sldMkLst>
          <pc:docMk/>
          <pc:sldMk cId="2276138252" sldId="331"/>
        </pc:sldMkLst>
        <pc:spChg chg="mod">
          <ac:chgData name="Ibram" userId="71a18ce6-7260-4fca-8d78-90212576eb4f" providerId="ADAL" clId="{893B90DD-17BA-4CC3-827B-4A5101AFCEDF}" dt="2025-05-07T01:39:46.471" v="204" actId="20577"/>
          <ac:spMkLst>
            <pc:docMk/>
            <pc:sldMk cId="2276138252" sldId="331"/>
            <ac:spMk id="3" creationId="{CFE5C80A-57CB-976B-2FA8-D71D15E7FEA7}"/>
          </ac:spMkLst>
        </pc:spChg>
        <pc:picChg chg="mod">
          <ac:chgData name="Ibram" userId="71a18ce6-7260-4fca-8d78-90212576eb4f" providerId="ADAL" clId="{893B90DD-17BA-4CC3-827B-4A5101AFCEDF}" dt="2025-05-07T01:40:56.265" v="208" actId="1076"/>
          <ac:picMkLst>
            <pc:docMk/>
            <pc:sldMk cId="2276138252" sldId="331"/>
            <ac:picMk id="2" creationId="{2526FEE7-FF18-0EF5-1934-0D8CE4D1D857}"/>
          </ac:picMkLst>
        </pc:picChg>
        <pc:picChg chg="del">
          <ac:chgData name="Ibram" userId="71a18ce6-7260-4fca-8d78-90212576eb4f" providerId="ADAL" clId="{893B90DD-17BA-4CC3-827B-4A5101AFCEDF}" dt="2025-05-07T01:04:05.503" v="42" actId="478"/>
          <ac:picMkLst>
            <pc:docMk/>
            <pc:sldMk cId="2276138252" sldId="331"/>
            <ac:picMk id="4" creationId="{3D6D3376-FE72-2736-A5E5-1027C6452DB2}"/>
          </ac:picMkLst>
        </pc:picChg>
        <pc:picChg chg="del mod">
          <ac:chgData name="Ibram" userId="71a18ce6-7260-4fca-8d78-90212576eb4f" providerId="ADAL" clId="{893B90DD-17BA-4CC3-827B-4A5101AFCEDF}" dt="2025-05-07T01:33:59.616" v="134" actId="21"/>
          <ac:picMkLst>
            <pc:docMk/>
            <pc:sldMk cId="2276138252" sldId="331"/>
            <ac:picMk id="5" creationId="{5E9E9161-57C4-CCA9-4B59-D6B301EF42E6}"/>
          </ac:picMkLst>
        </pc:picChg>
        <pc:picChg chg="add mod">
          <ac:chgData name="Ibram" userId="71a18ce6-7260-4fca-8d78-90212576eb4f" providerId="ADAL" clId="{893B90DD-17BA-4CC3-827B-4A5101AFCEDF}" dt="2025-05-07T01:40:51.554" v="207" actId="1076"/>
          <ac:picMkLst>
            <pc:docMk/>
            <pc:sldMk cId="2276138252" sldId="331"/>
            <ac:picMk id="6" creationId="{18473862-FE9F-4F6B-9F1C-463AD80E9A91}"/>
          </ac:picMkLst>
        </pc:picChg>
        <pc:picChg chg="add del mod">
          <ac:chgData name="Ibram" userId="71a18ce6-7260-4fca-8d78-90212576eb4f" providerId="ADAL" clId="{893B90DD-17BA-4CC3-827B-4A5101AFCEDF}" dt="2025-05-07T01:38:36.132" v="160" actId="21"/>
          <ac:picMkLst>
            <pc:docMk/>
            <pc:sldMk cId="2276138252" sldId="331"/>
            <ac:picMk id="7" creationId="{00781A33-5CBE-43DA-9067-C648BC154C6F}"/>
          </ac:picMkLst>
        </pc:picChg>
        <pc:picChg chg="add mod">
          <ac:chgData name="Ibram" userId="71a18ce6-7260-4fca-8d78-90212576eb4f" providerId="ADAL" clId="{893B90DD-17BA-4CC3-827B-4A5101AFCEDF}" dt="2025-05-07T01:39:25.405" v="175" actId="1076"/>
          <ac:picMkLst>
            <pc:docMk/>
            <pc:sldMk cId="2276138252" sldId="331"/>
            <ac:picMk id="8" creationId="{531FAB8B-192B-4939-A06E-B59C80D814D9}"/>
          </ac:picMkLst>
        </pc:picChg>
        <pc:picChg chg="add mod">
          <ac:chgData name="Ibram" userId="71a18ce6-7260-4fca-8d78-90212576eb4f" providerId="ADAL" clId="{893B90DD-17BA-4CC3-827B-4A5101AFCEDF}" dt="2025-05-07T01:39:34.206" v="178" actId="1076"/>
          <ac:picMkLst>
            <pc:docMk/>
            <pc:sldMk cId="2276138252" sldId="331"/>
            <ac:picMk id="9" creationId="{D41402FA-5EF3-430D-B417-9F0343C842C2}"/>
          </ac:picMkLst>
        </pc:picChg>
      </pc:sldChg>
      <pc:sldChg chg="addSp delSp modSp new mod">
        <pc:chgData name="Ibram" userId="71a18ce6-7260-4fca-8d78-90212576eb4f" providerId="ADAL" clId="{893B90DD-17BA-4CC3-827B-4A5101AFCEDF}" dt="2025-05-07T00:54:58.921" v="4" actId="21"/>
        <pc:sldMkLst>
          <pc:docMk/>
          <pc:sldMk cId="3491143944" sldId="332"/>
        </pc:sldMkLst>
        <pc:graphicFrameChg chg="add del modGraphic">
          <ac:chgData name="Ibram" userId="71a18ce6-7260-4fca-8d78-90212576eb4f" providerId="ADAL" clId="{893B90DD-17BA-4CC3-827B-4A5101AFCEDF}" dt="2025-05-07T00:54:58.921" v="4" actId="21"/>
          <ac:graphicFrameMkLst>
            <pc:docMk/>
            <pc:sldMk cId="3491143944" sldId="332"/>
            <ac:graphicFrameMk id="5" creationId="{ACC00AE3-2E95-4460-AC13-E61A9CBFD2F8}"/>
          </ac:graphicFrameMkLst>
        </pc:graphicFrameChg>
      </pc:sldChg>
      <pc:sldChg chg="delSp modSp add mod">
        <pc:chgData name="Ibram" userId="71a18ce6-7260-4fca-8d78-90212576eb4f" providerId="ADAL" clId="{893B90DD-17BA-4CC3-827B-4A5101AFCEDF}" dt="2025-05-07T01:03:57.206" v="41" actId="1076"/>
        <pc:sldMkLst>
          <pc:docMk/>
          <pc:sldMk cId="1405135519" sldId="333"/>
        </pc:sldMkLst>
        <pc:spChg chg="mod">
          <ac:chgData name="Ibram" userId="71a18ce6-7260-4fca-8d78-90212576eb4f" providerId="ADAL" clId="{893B90DD-17BA-4CC3-827B-4A5101AFCEDF}" dt="2025-05-07T01:03:52.925" v="38" actId="20577"/>
          <ac:spMkLst>
            <pc:docMk/>
            <pc:sldMk cId="1405135519" sldId="333"/>
            <ac:spMk id="3" creationId="{CFE5C80A-57CB-976B-2FA8-D71D15E7FEA7}"/>
          </ac:spMkLst>
        </pc:spChg>
        <pc:picChg chg="del">
          <ac:chgData name="Ibram" userId="71a18ce6-7260-4fca-8d78-90212576eb4f" providerId="ADAL" clId="{893B90DD-17BA-4CC3-827B-4A5101AFCEDF}" dt="2025-05-07T01:03:55.065" v="40" actId="478"/>
          <ac:picMkLst>
            <pc:docMk/>
            <pc:sldMk cId="1405135519" sldId="333"/>
            <ac:picMk id="2" creationId="{2526FEE7-FF18-0EF5-1934-0D8CE4D1D857}"/>
          </ac:picMkLst>
        </pc:picChg>
        <pc:picChg chg="mod">
          <ac:chgData name="Ibram" userId="71a18ce6-7260-4fca-8d78-90212576eb4f" providerId="ADAL" clId="{893B90DD-17BA-4CC3-827B-4A5101AFCEDF}" dt="2025-05-07T01:03:57.206" v="41" actId="1076"/>
          <ac:picMkLst>
            <pc:docMk/>
            <pc:sldMk cId="1405135519" sldId="333"/>
            <ac:picMk id="4" creationId="{3D6D3376-FE72-2736-A5E5-1027C6452DB2}"/>
          </ac:picMkLst>
        </pc:picChg>
        <pc:picChg chg="del">
          <ac:chgData name="Ibram" userId="71a18ce6-7260-4fca-8d78-90212576eb4f" providerId="ADAL" clId="{893B90DD-17BA-4CC3-827B-4A5101AFCEDF}" dt="2025-05-07T01:03:54.565" v="39" actId="478"/>
          <ac:picMkLst>
            <pc:docMk/>
            <pc:sldMk cId="1405135519" sldId="333"/>
            <ac:picMk id="5" creationId="{5E9E9161-57C4-CCA9-4B59-D6B301EF42E6}"/>
          </ac:picMkLst>
        </pc:picChg>
      </pc:sldChg>
      <pc:sldChg chg="addSp delSp modSp add del mod ord">
        <pc:chgData name="Ibram" userId="71a18ce6-7260-4fca-8d78-90212576eb4f" providerId="ADAL" clId="{893B90DD-17BA-4CC3-827B-4A5101AFCEDF}" dt="2025-05-07T01:40:27.070" v="205" actId="47"/>
        <pc:sldMkLst>
          <pc:docMk/>
          <pc:sldMk cId="2418028538" sldId="336"/>
        </pc:sldMkLst>
        <pc:spChg chg="mod">
          <ac:chgData name="Ibram" userId="71a18ce6-7260-4fca-8d78-90212576eb4f" providerId="ADAL" clId="{893B90DD-17BA-4CC3-827B-4A5101AFCEDF}" dt="2025-05-07T01:33:55.213" v="133" actId="20577"/>
          <ac:spMkLst>
            <pc:docMk/>
            <pc:sldMk cId="2418028538" sldId="336"/>
            <ac:spMk id="2" creationId="{BD3115A4-A00C-1DEB-0CB9-450634767A73}"/>
          </ac:spMkLst>
        </pc:spChg>
        <pc:picChg chg="add del mod">
          <ac:chgData name="Ibram" userId="71a18ce6-7260-4fca-8d78-90212576eb4f" providerId="ADAL" clId="{893B90DD-17BA-4CC3-827B-4A5101AFCEDF}" dt="2025-05-07T01:39:12.070" v="171" actId="21"/>
          <ac:picMkLst>
            <pc:docMk/>
            <pc:sldMk cId="2418028538" sldId="336"/>
            <ac:picMk id="3" creationId="{BFE21267-2153-4D48-9172-3FA6242D868D}"/>
          </ac:picMkLst>
        </pc:picChg>
        <pc:picChg chg="add del mod">
          <ac:chgData name="Ibram" userId="71a18ce6-7260-4fca-8d78-90212576eb4f" providerId="ADAL" clId="{893B90DD-17BA-4CC3-827B-4A5101AFCEDF}" dt="2025-05-07T01:39:28.039" v="176" actId="21"/>
          <ac:picMkLst>
            <pc:docMk/>
            <pc:sldMk cId="2418028538" sldId="336"/>
            <ac:picMk id="4" creationId="{21B87FE7-F32D-4C8B-9093-6C85AA2FB05C}"/>
          </ac:picMkLst>
        </pc:picChg>
      </pc:sldChg>
    </pc:docChg>
  </pc:docChgLst>
  <pc:docChgLst>
    <pc:chgData name="Custis, William P" userId="S::wpcustis@iastate.edu::e8ad6bbc-5112-4594-96f7-ec94b4a3c4c0" providerId="AD" clId="Web-{FBD5D6EE-6F59-1F12-EFB8-93F028E8EF51}"/>
    <pc:docChg chg="modSld">
      <pc:chgData name="Custis, William P" userId="S::wpcustis@iastate.edu::e8ad6bbc-5112-4594-96f7-ec94b4a3c4c0" providerId="AD" clId="Web-{FBD5D6EE-6F59-1F12-EFB8-93F028E8EF51}" dt="2025-05-08T18:48:35.389" v="22" actId="1076"/>
      <pc:docMkLst>
        <pc:docMk/>
      </pc:docMkLst>
      <pc:sldChg chg="addSp modSp mod modClrScheme chgLayout">
        <pc:chgData name="Custis, William P" userId="S::wpcustis@iastate.edu::e8ad6bbc-5112-4594-96f7-ec94b4a3c4c0" providerId="AD" clId="Web-{FBD5D6EE-6F59-1F12-EFB8-93F028E8EF51}" dt="2025-05-08T18:48:35.389" v="22" actId="1076"/>
        <pc:sldMkLst>
          <pc:docMk/>
          <pc:sldMk cId="136661763" sldId="306"/>
        </pc:sldMkLst>
        <pc:spChg chg="mod">
          <ac:chgData name="Custis, William P" userId="S::wpcustis@iastate.edu::e8ad6bbc-5112-4594-96f7-ec94b4a3c4c0" providerId="AD" clId="Web-{FBD5D6EE-6F59-1F12-EFB8-93F028E8EF51}" dt="2025-05-08T18:47:46.529" v="13"/>
          <ac:spMkLst>
            <pc:docMk/>
            <pc:sldMk cId="136661763" sldId="306"/>
            <ac:spMk id="2" creationId="{B60EEE16-E623-5CE7-1492-9F1FF22AD456}"/>
          </ac:spMkLst>
        </pc:spChg>
        <pc:spChg chg="mod">
          <ac:chgData name="Custis, William P" userId="S::wpcustis@iastate.edu::e8ad6bbc-5112-4594-96f7-ec94b4a3c4c0" providerId="AD" clId="Web-{FBD5D6EE-6F59-1F12-EFB8-93F028E8EF51}" dt="2025-05-08T18:48:07.404" v="15" actId="14100"/>
          <ac:spMkLst>
            <pc:docMk/>
            <pc:sldMk cId="136661763" sldId="306"/>
            <ac:spMk id="3" creationId="{E5CC1AEB-802F-E94F-EB24-D802839FC5E6}"/>
          </ac:spMkLst>
        </pc:spChg>
        <pc:picChg chg="add mod">
          <ac:chgData name="Custis, William P" userId="S::wpcustis@iastate.edu::e8ad6bbc-5112-4594-96f7-ec94b4a3c4c0" providerId="AD" clId="Web-{FBD5D6EE-6F59-1F12-EFB8-93F028E8EF51}" dt="2025-05-08T18:48:35.389" v="22" actId="1076"/>
          <ac:picMkLst>
            <pc:docMk/>
            <pc:sldMk cId="136661763" sldId="306"/>
            <ac:picMk id="4" creationId="{37DB0C3B-0F67-E3C5-FBFA-BE9AA58FA1A4}"/>
          </ac:picMkLst>
        </pc:picChg>
      </pc:sldChg>
    </pc:docChg>
  </pc:docChgLst>
  <pc:docChgLst>
    <pc:chgData name="Custis, William P" userId="S::wpcustis@iastate.edu::e8ad6bbc-5112-4594-96f7-ec94b4a3c4c0" providerId="AD" clId="Web-{C1350C85-E08F-BEE6-C29E-8E658BB950AC}"/>
    <pc:docChg chg="addSld modSld modSection">
      <pc:chgData name="Custis, William P" userId="S::wpcustis@iastate.edu::e8ad6bbc-5112-4594-96f7-ec94b4a3c4c0" providerId="AD" clId="Web-{C1350C85-E08F-BEE6-C29E-8E658BB950AC}" dt="2025-04-27T01:22:44.278" v="865" actId="14100"/>
      <pc:docMkLst>
        <pc:docMk/>
      </pc:docMkLst>
      <pc:sldChg chg="modSp">
        <pc:chgData name="Custis, William P" userId="S::wpcustis@iastate.edu::e8ad6bbc-5112-4594-96f7-ec94b4a3c4c0" providerId="AD" clId="Web-{C1350C85-E08F-BEE6-C29E-8E658BB950AC}" dt="2025-04-27T01:22:44.278" v="865" actId="14100"/>
        <pc:sldMkLst>
          <pc:docMk/>
          <pc:sldMk cId="999944976" sldId="300"/>
        </pc:sldMkLst>
        <pc:spChg chg="mod">
          <ac:chgData name="Custis, William P" userId="S::wpcustis@iastate.edu::e8ad6bbc-5112-4594-96f7-ec94b4a3c4c0" providerId="AD" clId="Web-{C1350C85-E08F-BEE6-C29E-8E658BB950AC}" dt="2025-04-27T01:22:44.278" v="865" actId="14100"/>
          <ac:spMkLst>
            <pc:docMk/>
            <pc:sldMk cId="999944976" sldId="300"/>
            <ac:spMk id="6" creationId="{91737C99-FFB4-453A-A829-6C6E919404E3}"/>
          </ac:spMkLst>
        </pc:spChg>
      </pc:sldChg>
      <pc:sldChg chg="addSp delSp modSp">
        <pc:chgData name="Custis, William P" userId="S::wpcustis@iastate.edu::e8ad6bbc-5112-4594-96f7-ec94b4a3c4c0" providerId="AD" clId="Web-{C1350C85-E08F-BEE6-C29E-8E658BB950AC}" dt="2025-04-27T01:05:45.769" v="659" actId="1076"/>
        <pc:sldMkLst>
          <pc:docMk/>
          <pc:sldMk cId="136661763" sldId="306"/>
        </pc:sldMkLst>
        <pc:spChg chg="mod">
          <ac:chgData name="Custis, William P" userId="S::wpcustis@iastate.edu::e8ad6bbc-5112-4594-96f7-ec94b4a3c4c0" providerId="AD" clId="Web-{C1350C85-E08F-BEE6-C29E-8E658BB950AC}" dt="2025-04-27T01:05:10.580" v="652" actId="14100"/>
          <ac:spMkLst>
            <pc:docMk/>
            <pc:sldMk cId="136661763" sldId="306"/>
            <ac:spMk id="3" creationId="{E5CC1AEB-802F-E94F-EB24-D802839FC5E6}"/>
          </ac:spMkLst>
        </pc:spChg>
      </pc:sldChg>
      <pc:sldChg chg="addSp delSp modSp add replId">
        <pc:chgData name="Custis, William P" userId="S::wpcustis@iastate.edu::e8ad6bbc-5112-4594-96f7-ec94b4a3c4c0" providerId="AD" clId="Web-{C1350C85-E08F-BEE6-C29E-8E658BB950AC}" dt="2025-04-27T00:48:17.296" v="435" actId="20577"/>
        <pc:sldMkLst>
          <pc:docMk/>
          <pc:sldMk cId="1041257286" sldId="316"/>
        </pc:sldMkLst>
        <pc:spChg chg="mod">
          <ac:chgData name="Custis, William P" userId="S::wpcustis@iastate.edu::e8ad6bbc-5112-4594-96f7-ec94b4a3c4c0" providerId="AD" clId="Web-{C1350C85-E08F-BEE6-C29E-8E658BB950AC}" dt="2025-04-27T00:46:40.651" v="417" actId="14100"/>
          <ac:spMkLst>
            <pc:docMk/>
            <pc:sldMk cId="1041257286" sldId="316"/>
            <ac:spMk id="2" creationId="{07751752-0631-DA30-6846-B5CFACA9DDF7}"/>
          </ac:spMkLst>
        </pc:spChg>
        <pc:spChg chg="mod">
          <ac:chgData name="Custis, William P" userId="S::wpcustis@iastate.edu::e8ad6bbc-5112-4594-96f7-ec94b4a3c4c0" providerId="AD" clId="Web-{C1350C85-E08F-BEE6-C29E-8E658BB950AC}" dt="2025-04-26T23:43:50.799" v="10" actId="20577"/>
          <ac:spMkLst>
            <pc:docMk/>
            <pc:sldMk cId="1041257286" sldId="316"/>
            <ac:spMk id="3" creationId="{CAC287E9-5A93-9EBC-FB44-9CEB76CAA5BE}"/>
          </ac:spMkLst>
        </pc:spChg>
        <pc:spChg chg="add mod">
          <ac:chgData name="Custis, William P" userId="S::wpcustis@iastate.edu::e8ad6bbc-5112-4594-96f7-ec94b4a3c4c0" providerId="AD" clId="Web-{C1350C85-E08F-BEE6-C29E-8E658BB950AC}" dt="2025-04-27T00:47:48.357" v="431" actId="14100"/>
          <ac:spMkLst>
            <pc:docMk/>
            <pc:sldMk cId="1041257286" sldId="316"/>
            <ac:spMk id="6" creationId="{56C4D3D3-3E54-B85A-1952-75AA851199AE}"/>
          </ac:spMkLst>
        </pc:spChg>
        <pc:spChg chg="add mod">
          <ac:chgData name="Custis, William P" userId="S::wpcustis@iastate.edu::e8ad6bbc-5112-4594-96f7-ec94b4a3c4c0" providerId="AD" clId="Web-{C1350C85-E08F-BEE6-C29E-8E658BB950AC}" dt="2025-04-27T00:48:17.296" v="435" actId="20577"/>
          <ac:spMkLst>
            <pc:docMk/>
            <pc:sldMk cId="1041257286" sldId="316"/>
            <ac:spMk id="7" creationId="{40E3BDA7-4004-FFFE-09D7-6D352248E919}"/>
          </ac:spMkLst>
        </pc:spChg>
        <pc:picChg chg="add mod">
          <ac:chgData name="Custis, William P" userId="S::wpcustis@iastate.edu::e8ad6bbc-5112-4594-96f7-ec94b4a3c4c0" providerId="AD" clId="Web-{C1350C85-E08F-BEE6-C29E-8E658BB950AC}" dt="2025-04-27T00:42:15.921" v="371" actId="1076"/>
          <ac:picMkLst>
            <pc:docMk/>
            <pc:sldMk cId="1041257286" sldId="316"/>
            <ac:picMk id="5" creationId="{AB9F88E9-E5AE-1449-BC85-862BACBFE94B}"/>
          </ac:picMkLst>
        </pc:picChg>
      </pc:sldChg>
    </pc:docChg>
  </pc:docChgLst>
  <pc:docChgLst>
    <pc:chgData name="Kono, Ethan I" userId="S::ekono@iastate.edu::cc170e49-42c5-4395-8ebc-df9558b00834" providerId="AD" clId="Web-{82096D54-FE13-40ED-3DC2-0565CD41B321}"/>
    <pc:docChg chg="modSld">
      <pc:chgData name="Kono, Ethan I" userId="S::ekono@iastate.edu::cc170e49-42c5-4395-8ebc-df9558b00834" providerId="AD" clId="Web-{82096D54-FE13-40ED-3DC2-0565CD41B321}" dt="2025-05-08T19:15:31.395" v="2"/>
      <pc:docMkLst>
        <pc:docMk/>
      </pc:docMkLst>
      <pc:sldChg chg="addSp delSp modSp">
        <pc:chgData name="Kono, Ethan I" userId="S::ekono@iastate.edu::cc170e49-42c5-4395-8ebc-df9558b00834" providerId="AD" clId="Web-{82096D54-FE13-40ED-3DC2-0565CD41B321}" dt="2025-05-08T19:15:31.395" v="2"/>
        <pc:sldMkLst>
          <pc:docMk/>
          <pc:sldMk cId="2312851658" sldId="334"/>
        </pc:sldMkLst>
        <pc:picChg chg="add del mod">
          <ac:chgData name="Kono, Ethan I" userId="S::ekono@iastate.edu::cc170e49-42c5-4395-8ebc-df9558b00834" providerId="AD" clId="Web-{82096D54-FE13-40ED-3DC2-0565CD41B321}" dt="2025-05-08T19:14:35.395" v="1"/>
          <ac:picMkLst>
            <pc:docMk/>
            <pc:sldMk cId="2312851658" sldId="334"/>
            <ac:picMk id="3" creationId="{13DCC0E8-DFAB-5821-DE80-E6DA77AA7660}"/>
          </ac:picMkLst>
        </pc:picChg>
        <pc:picChg chg="add mod">
          <ac:chgData name="Kono, Ethan I" userId="S::ekono@iastate.edu::cc170e49-42c5-4395-8ebc-df9558b00834" providerId="AD" clId="Web-{82096D54-FE13-40ED-3DC2-0565CD41B321}" dt="2025-05-08T19:15:31.395" v="2"/>
          <ac:picMkLst>
            <pc:docMk/>
            <pc:sldMk cId="2312851658" sldId="334"/>
            <ac:picMk id="4" creationId="{6ABDAE3A-927D-C4C3-FBC6-7D24FA02BC91}"/>
          </ac:picMkLst>
        </pc:picChg>
      </pc:sldChg>
    </pc:docChg>
  </pc:docChgLst>
  <pc:docChgLst>
    <pc:chgData name="Thompson, Noah S" userId="S::nst@iastate.edu::c054f87f-711e-46bb-8497-803af8d7c9e8" providerId="AD" clId="Web-{287A04A3-3C3D-69B5-2908-0988FEB91DF4}"/>
    <pc:docChg chg="delSld modSld modSection">
      <pc:chgData name="Thompson, Noah S" userId="S::nst@iastate.edu::c054f87f-711e-46bb-8497-803af8d7c9e8" providerId="AD" clId="Web-{287A04A3-3C3D-69B5-2908-0988FEB91DF4}" dt="2025-05-07T01:38:17.488" v="367"/>
      <pc:docMkLst>
        <pc:docMk/>
      </pc:docMkLst>
      <pc:sldChg chg="modSp">
        <pc:chgData name="Thompson, Noah S" userId="S::nst@iastate.edu::c054f87f-711e-46bb-8497-803af8d7c9e8" providerId="AD" clId="Web-{287A04A3-3C3D-69B5-2908-0988FEB91DF4}" dt="2025-05-07T01:37:57.409" v="366" actId="20577"/>
        <pc:sldMkLst>
          <pc:docMk/>
          <pc:sldMk cId="3955286341" sldId="320"/>
        </pc:sldMkLst>
        <pc:spChg chg="mod">
          <ac:chgData name="Thompson, Noah S" userId="S::nst@iastate.edu::c054f87f-711e-46bb-8497-803af8d7c9e8" providerId="AD" clId="Web-{287A04A3-3C3D-69B5-2908-0988FEB91DF4}" dt="2025-05-07T01:37:57.409" v="366" actId="20577"/>
          <ac:spMkLst>
            <pc:docMk/>
            <pc:sldMk cId="3955286341" sldId="320"/>
            <ac:spMk id="2" creationId="{305361EB-20B5-4F1E-05EC-D5D3AB82FC2F}"/>
          </ac:spMkLst>
        </pc:spChg>
      </pc:sldChg>
      <pc:sldChg chg="modSp">
        <pc:chgData name="Thompson, Noah S" userId="S::nst@iastate.edu::c054f87f-711e-46bb-8497-803af8d7c9e8" providerId="AD" clId="Web-{287A04A3-3C3D-69B5-2908-0988FEB91DF4}" dt="2025-05-07T01:37:32.909" v="357" actId="20577"/>
        <pc:sldMkLst>
          <pc:docMk/>
          <pc:sldMk cId="589254786" sldId="327"/>
        </pc:sldMkLst>
        <pc:spChg chg="mod">
          <ac:chgData name="Thompson, Noah S" userId="S::nst@iastate.edu::c054f87f-711e-46bb-8497-803af8d7c9e8" providerId="AD" clId="Web-{287A04A3-3C3D-69B5-2908-0988FEB91DF4}" dt="2025-05-07T01:37:32.909" v="357" actId="20577"/>
          <ac:spMkLst>
            <pc:docMk/>
            <pc:sldMk cId="589254786" sldId="327"/>
            <ac:spMk id="2" creationId="{95A7D22D-1EB4-FCAB-5314-F0B4485491CE}"/>
          </ac:spMkLst>
        </pc:spChg>
      </pc:sldChg>
      <pc:sldChg chg="addSp delSp modSp">
        <pc:chgData name="Thompson, Noah S" userId="S::nst@iastate.edu::c054f87f-711e-46bb-8497-803af8d7c9e8" providerId="AD" clId="Web-{287A04A3-3C3D-69B5-2908-0988FEB91DF4}" dt="2025-05-07T01:31:22.521" v="299"/>
        <pc:sldMkLst>
          <pc:docMk/>
          <pc:sldMk cId="3487168033" sldId="328"/>
        </pc:sldMkLst>
        <pc:graphicFrameChg chg="add del">
          <ac:chgData name="Thompson, Noah S" userId="S::nst@iastate.edu::c054f87f-711e-46bb-8497-803af8d7c9e8" providerId="AD" clId="Web-{287A04A3-3C3D-69B5-2908-0988FEB91DF4}" dt="2025-05-07T01:30:15.362" v="179"/>
          <ac:graphicFrameMkLst>
            <pc:docMk/>
            <pc:sldMk cId="3487168033" sldId="328"/>
            <ac:graphicFrameMk id="3" creationId="{087059C1-6CC0-C5DE-2DCC-2AABE39E4259}"/>
          </ac:graphicFrameMkLst>
        </pc:graphicFrameChg>
        <pc:graphicFrameChg chg="mod modGraphic">
          <ac:chgData name="Thompson, Noah S" userId="S::nst@iastate.edu::c054f87f-711e-46bb-8497-803af8d7c9e8" providerId="AD" clId="Web-{287A04A3-3C3D-69B5-2908-0988FEB91DF4}" dt="2025-05-07T01:31:22.521" v="299"/>
          <ac:graphicFrameMkLst>
            <pc:docMk/>
            <pc:sldMk cId="3487168033" sldId="328"/>
            <ac:graphicFrameMk id="10" creationId="{A6C261A8-F232-B4CC-6434-989595B794C8}"/>
          </ac:graphicFrameMkLst>
        </pc:graphicFrameChg>
        <pc:picChg chg="mod">
          <ac:chgData name="Thompson, Noah S" userId="S::nst@iastate.edu::c054f87f-711e-46bb-8497-803af8d7c9e8" providerId="AD" clId="Web-{287A04A3-3C3D-69B5-2908-0988FEB91DF4}" dt="2025-05-07T01:30:22.050" v="182" actId="1076"/>
          <ac:picMkLst>
            <pc:docMk/>
            <pc:sldMk cId="3487168033" sldId="328"/>
            <ac:picMk id="8" creationId="{FD92764A-3F9E-3AB5-8BD9-F54361C55384}"/>
          </ac:picMkLst>
        </pc:picChg>
        <pc:picChg chg="mod">
          <ac:chgData name="Thompson, Noah S" userId="S::nst@iastate.edu::c054f87f-711e-46bb-8497-803af8d7c9e8" providerId="AD" clId="Web-{287A04A3-3C3D-69B5-2908-0988FEB91DF4}" dt="2025-05-07T01:30:28.113" v="183" actId="1076"/>
          <ac:picMkLst>
            <pc:docMk/>
            <pc:sldMk cId="3487168033" sldId="328"/>
            <ac:picMk id="9" creationId="{EB5C429C-28DD-97DB-4D62-65BCAB2116DB}"/>
          </ac:picMkLst>
        </pc:picChg>
        <pc:picChg chg="mod">
          <ac:chgData name="Thompson, Noah S" userId="S::nst@iastate.edu::c054f87f-711e-46bb-8497-803af8d7c9e8" providerId="AD" clId="Web-{287A04A3-3C3D-69B5-2908-0988FEB91DF4}" dt="2025-05-07T01:30:20.347" v="181" actId="1076"/>
          <ac:picMkLst>
            <pc:docMk/>
            <pc:sldMk cId="3487168033" sldId="328"/>
            <ac:picMk id="11" creationId="{A41C8C89-C7D0-4F9E-584A-1C8D0B608290}"/>
          </ac:picMkLst>
        </pc:picChg>
      </pc:sldChg>
      <pc:sldChg chg="del">
        <pc:chgData name="Thompson, Noah S" userId="S::nst@iastate.edu::c054f87f-711e-46bb-8497-803af8d7c9e8" providerId="AD" clId="Web-{287A04A3-3C3D-69B5-2908-0988FEB91DF4}" dt="2025-05-07T01:38:17.488" v="367"/>
        <pc:sldMkLst>
          <pc:docMk/>
          <pc:sldMk cId="1405135519" sldId="335"/>
        </pc:sldMkLst>
      </pc:sldChg>
    </pc:docChg>
  </pc:docChgLst>
  <pc:docChgLst>
    <pc:chgData name="Eastburn, Nolan S" userId="S::neastbur@iastate.edu::692973d5-3e21-4811-a003-7ce4a89f5782" providerId="AD" clId="Web-{AFF1EBBA-7373-57A2-1A23-44F72BA8934E}"/>
    <pc:docChg chg="modSld">
      <pc:chgData name="Eastburn, Nolan S" userId="S::neastbur@iastate.edu::692973d5-3e21-4811-a003-7ce4a89f5782" providerId="AD" clId="Web-{AFF1EBBA-7373-57A2-1A23-44F72BA8934E}" dt="2025-05-07T03:14:35.382" v="21" actId="1076"/>
      <pc:docMkLst>
        <pc:docMk/>
      </pc:docMkLst>
      <pc:sldChg chg="addSp delSp modSp">
        <pc:chgData name="Eastburn, Nolan S" userId="S::neastbur@iastate.edu::692973d5-3e21-4811-a003-7ce4a89f5782" providerId="AD" clId="Web-{AFF1EBBA-7373-57A2-1A23-44F72BA8934E}" dt="2025-05-07T03:14:01.961" v="11" actId="1076"/>
        <pc:sldMkLst>
          <pc:docMk/>
          <pc:sldMk cId="999944976" sldId="300"/>
        </pc:sldMkLst>
        <pc:spChg chg="add del mod">
          <ac:chgData name="Eastburn, Nolan S" userId="S::neastbur@iastate.edu::692973d5-3e21-4811-a003-7ce4a89f5782" providerId="AD" clId="Web-{AFF1EBBA-7373-57A2-1A23-44F72BA8934E}" dt="2025-05-07T03:13:44.836" v="3"/>
          <ac:spMkLst>
            <pc:docMk/>
            <pc:sldMk cId="999944976" sldId="300"/>
            <ac:spMk id="2" creationId="{06C40DD3-7ECF-69F8-D08A-09E1132D8A3A}"/>
          </ac:spMkLst>
        </pc:spChg>
        <pc:picChg chg="add mod">
          <ac:chgData name="Eastburn, Nolan S" userId="S::neastbur@iastate.edu::692973d5-3e21-4811-a003-7ce4a89f5782" providerId="AD" clId="Web-{AFF1EBBA-7373-57A2-1A23-44F72BA8934E}" dt="2025-05-07T03:14:01.961" v="11" actId="1076"/>
          <ac:picMkLst>
            <pc:docMk/>
            <pc:sldMk cId="999944976" sldId="300"/>
            <ac:picMk id="3" creationId="{3A7CE417-CF3B-9A1E-E2E1-306869021DF9}"/>
          </ac:picMkLst>
        </pc:picChg>
        <pc:picChg chg="mod">
          <ac:chgData name="Eastburn, Nolan S" userId="S::neastbur@iastate.edu::692973d5-3e21-4811-a003-7ce4a89f5782" providerId="AD" clId="Web-{AFF1EBBA-7373-57A2-1A23-44F72BA8934E}" dt="2025-05-07T03:13:57.054" v="9" actId="1076"/>
          <ac:picMkLst>
            <pc:docMk/>
            <pc:sldMk cId="999944976" sldId="300"/>
            <ac:picMk id="7" creationId="{115FB971-3896-7A9E-C506-50DC029CFAA5}"/>
          </ac:picMkLst>
        </pc:picChg>
      </pc:sldChg>
    </pc:docChg>
  </pc:docChgLst>
  <pc:docChgLst>
    <pc:chgData name="Thompson, Noah S" userId="S::nst@iastate.edu::c054f87f-711e-46bb-8497-803af8d7c9e8" providerId="AD" clId="Web-{E395346A-C0DE-37B6-BE03-8BAF416CBAC3}"/>
    <pc:docChg chg="addSld delSld modSld modSection">
      <pc:chgData name="Thompson, Noah S" userId="S::nst@iastate.edu::c054f87f-711e-46bb-8497-803af8d7c9e8" providerId="AD" clId="Web-{E395346A-C0DE-37B6-BE03-8BAF416CBAC3}" dt="2025-04-27T05:56:05.834" v="455" actId="20577"/>
      <pc:docMkLst>
        <pc:docMk/>
      </pc:docMkLst>
      <pc:sldChg chg="addSp delSp modSp">
        <pc:chgData name="Thompson, Noah S" userId="S::nst@iastate.edu::c054f87f-711e-46bb-8497-803af8d7c9e8" providerId="AD" clId="Web-{E395346A-C0DE-37B6-BE03-8BAF416CBAC3}" dt="2025-04-27T05:56:05.834" v="455" actId="20577"/>
        <pc:sldMkLst>
          <pc:docMk/>
          <pc:sldMk cId="3730956914" sldId="313"/>
        </pc:sldMkLst>
        <pc:spChg chg="mod">
          <ac:chgData name="Thompson, Noah S" userId="S::nst@iastate.edu::c054f87f-711e-46bb-8497-803af8d7c9e8" providerId="AD" clId="Web-{E395346A-C0DE-37B6-BE03-8BAF416CBAC3}" dt="2025-04-27T05:56:05.834" v="455" actId="20577"/>
          <ac:spMkLst>
            <pc:docMk/>
            <pc:sldMk cId="3730956914" sldId="313"/>
            <ac:spMk id="3" creationId="{1DFBEF1C-A60F-5763-6FCF-9420C715518A}"/>
          </ac:spMkLst>
        </pc:spChg>
        <pc:picChg chg="add mod">
          <ac:chgData name="Thompson, Noah S" userId="S::nst@iastate.edu::c054f87f-711e-46bb-8497-803af8d7c9e8" providerId="AD" clId="Web-{E395346A-C0DE-37B6-BE03-8BAF416CBAC3}" dt="2025-04-27T05:52:35.389" v="370" actId="1076"/>
          <ac:picMkLst>
            <pc:docMk/>
            <pc:sldMk cId="3730956914" sldId="313"/>
            <ac:picMk id="5" creationId="{B2CF95D4-F328-AF43-D27E-6F91EA1BFC19}"/>
          </ac:picMkLst>
        </pc:picChg>
      </pc:sldChg>
      <pc:sldChg chg="addSp modSp new">
        <pc:chgData name="Thompson, Noah S" userId="S::nst@iastate.edu::c054f87f-711e-46bb-8497-803af8d7c9e8" providerId="AD" clId="Web-{E395346A-C0DE-37B6-BE03-8BAF416CBAC3}" dt="2025-04-27T05:48:04.433" v="323" actId="1076"/>
        <pc:sldMkLst>
          <pc:docMk/>
          <pc:sldMk cId="2807559493" sldId="318"/>
        </pc:sldMkLst>
        <pc:spChg chg="mod">
          <ac:chgData name="Thompson, Noah S" userId="S::nst@iastate.edu::c054f87f-711e-46bb-8497-803af8d7c9e8" providerId="AD" clId="Web-{E395346A-C0DE-37B6-BE03-8BAF416CBAC3}" dt="2025-04-27T05:29:51.230" v="10" actId="20577"/>
          <ac:spMkLst>
            <pc:docMk/>
            <pc:sldMk cId="2807559493" sldId="318"/>
            <ac:spMk id="2" creationId="{B87C0629-084E-DB43-6F4A-5D0C69FD93BC}"/>
          </ac:spMkLst>
        </pc:spChg>
        <pc:spChg chg="mod">
          <ac:chgData name="Thompson, Noah S" userId="S::nst@iastate.edu::c054f87f-711e-46bb-8497-803af8d7c9e8" providerId="AD" clId="Web-{E395346A-C0DE-37B6-BE03-8BAF416CBAC3}" dt="2025-04-27T05:47:59.933" v="321" actId="1076"/>
          <ac:spMkLst>
            <pc:docMk/>
            <pc:sldMk cId="2807559493" sldId="318"/>
            <ac:spMk id="3" creationId="{078E856A-0156-C787-1A95-8381EA94D31B}"/>
          </ac:spMkLst>
        </pc:spChg>
        <pc:spChg chg="add mod">
          <ac:chgData name="Thompson, Noah S" userId="S::nst@iastate.edu::c054f87f-711e-46bb-8497-803af8d7c9e8" providerId="AD" clId="Web-{E395346A-C0DE-37B6-BE03-8BAF416CBAC3}" dt="2025-04-27T05:47:59.933" v="317" actId="1076"/>
          <ac:spMkLst>
            <pc:docMk/>
            <pc:sldMk cId="2807559493" sldId="318"/>
            <ac:spMk id="11" creationId="{FC03BFF2-24E1-ACB8-F3C1-595FB0131C35}"/>
          </ac:spMkLst>
        </pc:spChg>
        <pc:spChg chg="add mod">
          <ac:chgData name="Thompson, Noah S" userId="S::nst@iastate.edu::c054f87f-711e-46bb-8497-803af8d7c9e8" providerId="AD" clId="Web-{E395346A-C0DE-37B6-BE03-8BAF416CBAC3}" dt="2025-04-27T05:47:59.933" v="316" actId="1076"/>
          <ac:spMkLst>
            <pc:docMk/>
            <pc:sldMk cId="2807559493" sldId="318"/>
            <ac:spMk id="13" creationId="{AED1440E-7E30-6DFB-A9AF-2541111A21A4}"/>
          </ac:spMkLst>
        </pc:spChg>
        <pc:spChg chg="add mod">
          <ac:chgData name="Thompson, Noah S" userId="S::nst@iastate.edu::c054f87f-711e-46bb-8497-803af8d7c9e8" providerId="AD" clId="Web-{E395346A-C0DE-37B6-BE03-8BAF416CBAC3}" dt="2025-04-27T05:47:59.933" v="315" actId="1076"/>
          <ac:spMkLst>
            <pc:docMk/>
            <pc:sldMk cId="2807559493" sldId="318"/>
            <ac:spMk id="15" creationId="{78B09747-B3CC-CA6F-CB71-E9CA96240D15}"/>
          </ac:spMkLst>
        </pc:spChg>
        <pc:spChg chg="add mod">
          <ac:chgData name="Thompson, Noah S" userId="S::nst@iastate.edu::c054f87f-711e-46bb-8497-803af8d7c9e8" providerId="AD" clId="Web-{E395346A-C0DE-37B6-BE03-8BAF416CBAC3}" dt="2025-04-27T05:47:59.933" v="314" actId="1076"/>
          <ac:spMkLst>
            <pc:docMk/>
            <pc:sldMk cId="2807559493" sldId="318"/>
            <ac:spMk id="17" creationId="{FA0502EE-2A2A-AFE6-3E00-143AE4BA4E61}"/>
          </ac:spMkLst>
        </pc:spChg>
        <pc:spChg chg="add mod">
          <ac:chgData name="Thompson, Noah S" userId="S::nst@iastate.edu::c054f87f-711e-46bb-8497-803af8d7c9e8" providerId="AD" clId="Web-{E395346A-C0DE-37B6-BE03-8BAF416CBAC3}" dt="2025-04-27T05:47:59.933" v="313" actId="1076"/>
          <ac:spMkLst>
            <pc:docMk/>
            <pc:sldMk cId="2807559493" sldId="318"/>
            <ac:spMk id="19" creationId="{FCB28D7B-537A-9A24-C85D-35131FE7517A}"/>
          </ac:spMkLst>
        </pc:spChg>
        <pc:picChg chg="add mod">
          <ac:chgData name="Thompson, Noah S" userId="S::nst@iastate.edu::c054f87f-711e-46bb-8497-803af8d7c9e8" providerId="AD" clId="Web-{E395346A-C0DE-37B6-BE03-8BAF416CBAC3}" dt="2025-04-27T05:47:59.933" v="320" actId="1076"/>
          <ac:picMkLst>
            <pc:docMk/>
            <pc:sldMk cId="2807559493" sldId="318"/>
            <ac:picMk id="5" creationId="{5E1D01DE-43A8-CB58-673E-0C108B33F248}"/>
          </ac:picMkLst>
        </pc:picChg>
        <pc:picChg chg="add mod">
          <ac:chgData name="Thompson, Noah S" userId="S::nst@iastate.edu::c054f87f-711e-46bb-8497-803af8d7c9e8" providerId="AD" clId="Web-{E395346A-C0DE-37B6-BE03-8BAF416CBAC3}" dt="2025-04-27T05:47:59.933" v="319" actId="1076"/>
          <ac:picMkLst>
            <pc:docMk/>
            <pc:sldMk cId="2807559493" sldId="318"/>
            <ac:picMk id="7" creationId="{8A3DBB38-B585-62B9-7981-68E82EBDEFDC}"/>
          </ac:picMkLst>
        </pc:picChg>
        <pc:picChg chg="add mod">
          <ac:chgData name="Thompson, Noah S" userId="S::nst@iastate.edu::c054f87f-711e-46bb-8497-803af8d7c9e8" providerId="AD" clId="Web-{E395346A-C0DE-37B6-BE03-8BAF416CBAC3}" dt="2025-04-27T05:48:04.433" v="323" actId="1076"/>
          <ac:picMkLst>
            <pc:docMk/>
            <pc:sldMk cId="2807559493" sldId="318"/>
            <ac:picMk id="9" creationId="{C8B98B1B-9DE3-CC52-D941-E5A398963D5C}"/>
          </ac:picMkLst>
        </pc:picChg>
      </pc:sldChg>
      <pc:sldChg chg="new del">
        <pc:chgData name="Thompson, Noah S" userId="S::nst@iastate.edu::c054f87f-711e-46bb-8497-803af8d7c9e8" providerId="AD" clId="Web-{E395346A-C0DE-37B6-BE03-8BAF416CBAC3}" dt="2025-04-27T05:29:32.965" v="1"/>
        <pc:sldMkLst>
          <pc:docMk/>
          <pc:sldMk cId="3384082136" sldId="318"/>
        </pc:sldMkLst>
      </pc:sldChg>
      <pc:sldChg chg="addSp delSp modSp new del">
        <pc:chgData name="Thompson, Noah S" userId="S::nst@iastate.edu::c054f87f-711e-46bb-8497-803af8d7c9e8" providerId="AD" clId="Web-{E395346A-C0DE-37B6-BE03-8BAF416CBAC3}" dt="2025-04-27T05:49:02.042" v="324"/>
        <pc:sldMkLst>
          <pc:docMk/>
          <pc:sldMk cId="3349790368" sldId="319"/>
        </pc:sldMkLst>
      </pc:sldChg>
    </pc:docChg>
  </pc:docChgLst>
  <pc:docChgLst>
    <pc:chgData name="Thompson, Noah S" userId="S::nst@iastate.edu::c054f87f-711e-46bb-8497-803af8d7c9e8" providerId="AD" clId="Web-{CC94C38F-4979-A2E7-9001-7006A39385E7}"/>
    <pc:docChg chg="modSld">
      <pc:chgData name="Thompson, Noah S" userId="S::nst@iastate.edu::c054f87f-711e-46bb-8497-803af8d7c9e8" providerId="AD" clId="Web-{CC94C38F-4979-A2E7-9001-7006A39385E7}" dt="2025-04-27T19:32:36.248" v="41" actId="20577"/>
      <pc:docMkLst>
        <pc:docMk/>
      </pc:docMkLst>
      <pc:sldChg chg="modSp">
        <pc:chgData name="Thompson, Noah S" userId="S::nst@iastate.edu::c054f87f-711e-46bb-8497-803af8d7c9e8" providerId="AD" clId="Web-{CC94C38F-4979-A2E7-9001-7006A39385E7}" dt="2025-04-27T19:27:37.260" v="7"/>
        <pc:sldMkLst>
          <pc:docMk/>
          <pc:sldMk cId="3955286341" sldId="320"/>
        </pc:sldMkLst>
      </pc:sldChg>
    </pc:docChg>
  </pc:docChgLst>
  <pc:docChgLst>
    <pc:chgData name="Eastburn, Nolan S" userId="692973d5-3e21-4811-a003-7ce4a89f5782" providerId="ADAL" clId="{C3C3D0E3-1056-40EC-A420-0C2DB0A23FA2}"/>
    <pc:docChg chg="custSel modSld">
      <pc:chgData name="Eastburn, Nolan S" userId="692973d5-3e21-4811-a003-7ce4a89f5782" providerId="ADAL" clId="{C3C3D0E3-1056-40EC-A420-0C2DB0A23FA2}" dt="2024-12-07T20:24:39.130" v="115" actId="20577"/>
      <pc:docMkLst>
        <pc:docMk/>
      </pc:docMkLst>
      <pc:sldChg chg="addSp modSp">
        <pc:chgData name="Eastburn, Nolan S" userId="692973d5-3e21-4811-a003-7ce4a89f5782" providerId="ADAL" clId="{C3C3D0E3-1056-40EC-A420-0C2DB0A23FA2}" dt="2024-12-07T15:27:09.750" v="6"/>
        <pc:sldMkLst>
          <pc:docMk/>
          <pc:sldMk cId="593002056" sldId="260"/>
        </pc:sldMkLst>
      </pc:sldChg>
      <pc:sldChg chg="addSp modSp">
        <pc:chgData name="Eastburn, Nolan S" userId="692973d5-3e21-4811-a003-7ce4a89f5782" providerId="ADAL" clId="{C3C3D0E3-1056-40EC-A420-0C2DB0A23FA2}" dt="2024-12-07T15:59:32.274" v="74" actId="12788"/>
        <pc:sldMkLst>
          <pc:docMk/>
          <pc:sldMk cId="1229335143" sldId="268"/>
        </pc:sldMkLst>
      </pc:sldChg>
      <pc:sldChg chg="addSp modSp">
        <pc:chgData name="Eastburn, Nolan S" userId="692973d5-3e21-4811-a003-7ce4a89f5782" providerId="ADAL" clId="{C3C3D0E3-1056-40EC-A420-0C2DB0A23FA2}" dt="2024-12-07T15:22:53.040" v="5"/>
        <pc:sldMkLst>
          <pc:docMk/>
          <pc:sldMk cId="3909681472" sldId="269"/>
        </pc:sldMkLst>
      </pc:sldChg>
      <pc:sldChg chg="addSp modSp">
        <pc:chgData name="Eastburn, Nolan S" userId="692973d5-3e21-4811-a003-7ce4a89f5782" providerId="ADAL" clId="{C3C3D0E3-1056-40EC-A420-0C2DB0A23FA2}" dt="2024-12-07T15:16:27.073" v="0" actId="767"/>
        <pc:sldMkLst>
          <pc:docMk/>
          <pc:sldMk cId="3660340897" sldId="271"/>
        </pc:sldMkLst>
      </pc:sldChg>
      <pc:sldChg chg="addSp delSp modSp">
        <pc:chgData name="Eastburn, Nolan S" userId="692973d5-3e21-4811-a003-7ce4a89f5782" providerId="ADAL" clId="{C3C3D0E3-1056-40EC-A420-0C2DB0A23FA2}" dt="2024-12-07T18:04:39.384" v="93" actId="478"/>
        <pc:sldMkLst>
          <pc:docMk/>
          <pc:sldMk cId="87642991" sldId="272"/>
        </pc:sldMkLst>
      </pc:sldChg>
      <pc:sldChg chg="delSp mod">
        <pc:chgData name="Eastburn, Nolan S" userId="692973d5-3e21-4811-a003-7ce4a89f5782" providerId="ADAL" clId="{C3C3D0E3-1056-40EC-A420-0C2DB0A23FA2}" dt="2024-12-07T20:24:04.666" v="114" actId="478"/>
        <pc:sldMkLst>
          <pc:docMk/>
          <pc:sldMk cId="1526418155" sldId="282"/>
        </pc:sldMkLst>
      </pc:sldChg>
      <pc:sldChg chg="modNotesTx">
        <pc:chgData name="Eastburn, Nolan S" userId="692973d5-3e21-4811-a003-7ce4a89f5782" providerId="ADAL" clId="{C3C3D0E3-1056-40EC-A420-0C2DB0A23FA2}" dt="2024-12-07T20:24:39.130" v="115" actId="20577"/>
        <pc:sldMkLst>
          <pc:docMk/>
          <pc:sldMk cId="3857518966" sldId="291"/>
        </pc:sldMkLst>
      </pc:sldChg>
      <pc:sldChg chg="addSp modSp">
        <pc:chgData name="Eastburn, Nolan S" userId="692973d5-3e21-4811-a003-7ce4a89f5782" providerId="ADAL" clId="{C3C3D0E3-1056-40EC-A420-0C2DB0A23FA2}" dt="2024-12-07T15:19:35.626" v="4"/>
        <pc:sldMkLst>
          <pc:docMk/>
          <pc:sldMk cId="2256116913" sldId="294"/>
        </pc:sldMkLst>
      </pc:sldChg>
      <pc:sldChg chg="addSp delSp modSp">
        <pc:chgData name="Eastburn, Nolan S" userId="692973d5-3e21-4811-a003-7ce4a89f5782" providerId="ADAL" clId="{C3C3D0E3-1056-40EC-A420-0C2DB0A23FA2}" dt="2024-12-07T17:57:26.763" v="79" actId="164"/>
        <pc:sldMkLst>
          <pc:docMk/>
          <pc:sldMk cId="248147579" sldId="296"/>
        </pc:sldMkLst>
      </pc:sldChg>
      <pc:sldChg chg="addSp modSp">
        <pc:chgData name="Eastburn, Nolan S" userId="692973d5-3e21-4811-a003-7ce4a89f5782" providerId="ADAL" clId="{C3C3D0E3-1056-40EC-A420-0C2DB0A23FA2}" dt="2024-12-07T18:30:00.127" v="113"/>
        <pc:sldMkLst>
          <pc:docMk/>
          <pc:sldMk cId="3976716445" sldId="298"/>
        </pc:sldMkLst>
      </pc:sldChg>
    </pc:docChg>
  </pc:docChgLst>
  <pc:docChgLst>
    <pc:chgData name="Shenouda, Ibram" userId="S::ibram@iastate.edu::71a18ce6-7260-4fca-8d78-90212576eb4f" providerId="AD" clId="Web-{A6CAD5D2-70F1-A056-0B3A-AD3D837D65BF}"/>
    <pc:docChg chg="mod modSld">
      <pc:chgData name="Shenouda, Ibram" userId="S::ibram@iastate.edu::71a18ce6-7260-4fca-8d78-90212576eb4f" providerId="AD" clId="Web-{A6CAD5D2-70F1-A056-0B3A-AD3D837D65BF}" dt="2025-04-27T18:35:17.873" v="387"/>
      <pc:docMkLst>
        <pc:docMk/>
      </pc:docMkLst>
      <pc:sldChg chg="modSp">
        <pc:chgData name="Shenouda, Ibram" userId="S::ibram@iastate.edu::71a18ce6-7260-4fca-8d78-90212576eb4f" providerId="AD" clId="Web-{A6CAD5D2-70F1-A056-0B3A-AD3D837D65BF}" dt="2025-04-27T18:24:53.248" v="42" actId="20577"/>
        <pc:sldMkLst>
          <pc:docMk/>
          <pc:sldMk cId="3955286341" sldId="320"/>
        </pc:sldMkLst>
      </pc:sldChg>
    </pc:docChg>
  </pc:docChgLst>
</pc:chgInfo>
</file>

<file path=ppt/comments/modernComment_10C_49462A67.xml><?xml version="1.0" encoding="utf-8"?>
<p188:cmLst xmlns:a="http://schemas.openxmlformats.org/drawingml/2006/main" xmlns:r="http://schemas.openxmlformats.org/officeDocument/2006/relationships" xmlns:p188="http://schemas.microsoft.com/office/powerpoint/2018/8/main">
  <p188:cm id="{A7D4DDA1-CEAA-4596-8C24-BACE3D439457}" authorId="{D4EDF3AD-27E0-E05E-5378-496EA229798B}" status="resolved" created="2024-12-04T23:12:27.623">
    <ac:txMkLst xmlns:ac="http://schemas.microsoft.com/office/drawing/2013/main/command">
      <pc:docMk xmlns:pc="http://schemas.microsoft.com/office/powerpoint/2013/main/command"/>
      <pc:sldMk xmlns:pc="http://schemas.microsoft.com/office/powerpoint/2013/main/command" cId="1229335143" sldId="268"/>
      <ac:spMk id="7" creationId="{A2452994-BE23-347F-1C2F-375D909DD129}"/>
      <ac:txMk cp="0">
        <ac:context len="267" hash="1185239013"/>
      </ac:txMk>
    </ac:txMkLst>
    <p188:pos x="1200150" y="276942"/>
    <p188:txBody>
      <a:bodyPr/>
      <a:lstStyle/>
      <a:p>
        <a:r>
          <a:rPr lang="en-US"/>
          <a:t>We should put pictures of existing MCUs that are closed source to further reinforce our problem statement.</a:t>
        </a:r>
      </a:p>
    </p188:txBody>
  </p188:cm>
  <p188:cm id="{56C59269-E6CB-47CF-BEDC-9529F5D018A9}" authorId="{D4EDF3AD-27E0-E05E-5378-496EA229798B}" status="resolved" created="2024-12-04T23:13:17.562">
    <ac:txMkLst xmlns:ac="http://schemas.microsoft.com/office/drawing/2013/main/command">
      <pc:docMk xmlns:pc="http://schemas.microsoft.com/office/powerpoint/2013/main/command"/>
      <pc:sldMk xmlns:pc="http://schemas.microsoft.com/office/powerpoint/2013/main/command" cId="1229335143" sldId="268"/>
      <ac:spMk id="2" creationId="{6606EE8E-356A-655F-975E-6CCC646F16FB}"/>
      <ac:txMk cp="0" len="12">
        <ac:context len="211" hash="3865752425"/>
      </ac:txMk>
    </ac:txMkLst>
    <p188:txBody>
      <a:bodyPr/>
      <a:lstStyle/>
      <a:p>
        <a:r>
          <a:rPr lang="en-US"/>
          <a:t>We need to make sure to describe the solution visually in our conceptual sketch.</a:t>
        </a:r>
      </a:p>
    </p188:txBody>
  </p188:cm>
</p188:cmLst>
</file>

<file path=ppt/comments/modernComment_112_851CBDD3.xml><?xml version="1.0" encoding="utf-8"?>
<p188:cmLst xmlns:a="http://schemas.openxmlformats.org/drawingml/2006/main" xmlns:r="http://schemas.openxmlformats.org/officeDocument/2006/relationships" xmlns:p188="http://schemas.microsoft.com/office/powerpoint/2018/8/main">
  <p188:cm id="{3CF3B501-FDB4-42BD-9004-DD658A0BC677}" authorId="{7F704DAB-7780-3E4F-6D7E-88E6E0F70B7E}" created="2024-12-02T21:27:43.807">
    <pc:sldMkLst xmlns:pc="http://schemas.microsoft.com/office/powerpoint/2013/main/command">
      <pc:docMk/>
      <pc:sldMk cId="2233253331" sldId="274"/>
    </pc:sldMkLst>
    <p188:txBody>
      <a:bodyPr/>
      <a:lstStyle/>
      <a:p>
        <a:r>
          <a:rPr lang="en-US"/>
          <a:t>Be clear during presentation, about this being one of the potential risks (a high priority one) and refer to design document for more.</a:t>
        </a:r>
      </a:p>
    </p188:txBody>
  </p188:cm>
  <p188:cm id="{33E6AE55-800F-4A01-BD80-DE295D333187}" authorId="{7F704DAB-7780-3E4F-6D7E-88E6E0F70B7E}" created="2024-12-02T21:28:32.386">
    <pc:sldMkLst xmlns:pc="http://schemas.microsoft.com/office/powerpoint/2013/main/command">
      <pc:docMk/>
      <pc:sldMk cId="2233253331" sldId="274"/>
    </pc:sldMkLst>
    <p188:txBody>
      <a:bodyPr/>
      <a:lstStyle/>
      <a:p>
        <a:r>
          <a:rPr lang="en-US"/>
          <a:t>Due to the large scope of the project, cast it as an example. ("We have identified many risks, this is an example...")</a:t>
        </a:r>
      </a:p>
    </p188:txBody>
  </p188:cm>
</p188:cmLst>
</file>

<file path=ppt/comments/modernComment_120_477D7FDF.xml><?xml version="1.0" encoding="utf-8"?>
<p188:cmLst xmlns:a="http://schemas.openxmlformats.org/drawingml/2006/main" xmlns:r="http://schemas.openxmlformats.org/officeDocument/2006/relationships" xmlns:p188="http://schemas.microsoft.com/office/powerpoint/2018/8/main">
  <p188:cm id="{111A152F-1F99-47B9-A49C-E225E1886579}" authorId="{4BCC98DC-0C3D-FC29-F60A-2B48E5C64661}" created="2025-04-27T08:21:19.688">
    <pc:sldMkLst xmlns:pc="http://schemas.microsoft.com/office/powerpoint/2013/main/command">
      <pc:docMk/>
      <pc:sldMk cId="1199407071" sldId="288"/>
    </pc:sldMkLst>
    <p188:txBody>
      <a:bodyPr/>
      <a:lstStyle/>
      <a:p>
        <a:r>
          <a:rPr lang="en-US"/>
          <a:t>Text on both block diagrams is just too small for the blocks</a:t>
        </a:r>
      </a:p>
    </p188:txBody>
  </p188:cm>
</p188:cmLst>
</file>

<file path=ppt/comments/modernComment_129_FF2BA220.xml><?xml version="1.0" encoding="utf-8"?>
<p188:cmLst xmlns:a="http://schemas.openxmlformats.org/drawingml/2006/main" xmlns:r="http://schemas.openxmlformats.org/officeDocument/2006/relationships" xmlns:p188="http://schemas.microsoft.com/office/powerpoint/2018/8/main">
  <p188:cm id="{47B1F312-7721-408A-9A22-9D711FA4D6C0}" authorId="{D4EDF3AD-27E0-E05E-5378-496EA229798B}" status="resolved" created="2025-04-27T16:51:20.839" complete="100000">
    <pc:sldMkLst xmlns:pc="http://schemas.microsoft.com/office/powerpoint/2013/main/command">
      <pc:docMk/>
      <pc:sldMk cId="4281049632" sldId="297"/>
    </pc:sldMkLst>
    <p188:txBody>
      <a:bodyPr/>
      <a:lstStyle/>
      <a:p>
        <a:r>
          <a:rPr lang="en-US"/>
          <a:t>Update all references after the slides are complete. Make sure to save your image links!!!</a:t>
        </a:r>
      </a:p>
    </p188:txBody>
  </p188:cm>
</p188:cmLst>
</file>

<file path=ppt/comments/modernComment_12C_3B99F310.xml><?xml version="1.0" encoding="utf-8"?>
<p188:cmLst xmlns:a="http://schemas.openxmlformats.org/drawingml/2006/main" xmlns:r="http://schemas.openxmlformats.org/officeDocument/2006/relationships" xmlns:p188="http://schemas.microsoft.com/office/powerpoint/2018/8/main">
  <p188:cm id="{A304ACF9-0BE1-4E6C-9945-F895DFE96AED}" authorId="{4BCC98DC-0C3D-FC29-F60A-2B48E5C64661}" created="2025-04-27T08:39:00.755">
    <pc:sldMkLst xmlns:pc="http://schemas.microsoft.com/office/powerpoint/2013/main/command">
      <pc:docMk/>
      <pc:sldMk cId="999944976" sldId="300"/>
    </pc:sldMkLst>
    <p188:txBody>
      <a:bodyPr/>
      <a:lstStyle/>
      <a:p>
        <a:r>
          <a:rPr lang="en-US"/>
          <a:t>Might be able to refer to a block diagram of project</a:t>
        </a:r>
      </a:p>
    </p188:txBody>
  </p188:cm>
</p188:cmLst>
</file>

<file path=ppt/comments/modernComment_12F_6F095872.xml><?xml version="1.0" encoding="utf-8"?>
<p188:cmLst xmlns:a="http://schemas.openxmlformats.org/drawingml/2006/main" xmlns:r="http://schemas.openxmlformats.org/officeDocument/2006/relationships" xmlns:p188="http://schemas.microsoft.com/office/powerpoint/2018/8/main">
  <p188:cm id="{E685E296-EDC0-483D-8682-9B4AF23265F5}" authorId="{4BCC98DC-0C3D-FC29-F60A-2B48E5C64661}" created="2025-04-27T06:40:08.468">
    <pc:sldMkLst xmlns:pc="http://schemas.microsoft.com/office/powerpoint/2013/main/command">
      <pc:docMk/>
      <pc:sldMk cId="1862883442" sldId="303"/>
    </pc:sldMkLst>
    <p188:replyLst>
      <p188:reply id="{3DDC709A-E5C0-44EC-9A5F-BD7C2AED272D}" authorId="{4BCC98DC-0C3D-FC29-F60A-2B48E5C64661}" created="2025-04-27T06:59:10.112">
        <p188:txBody>
          <a:bodyPr/>
          <a:lstStyle/>
          <a:p>
            <a:r>
              <a:rPr lang="en-US"/>
              <a:t>Or reorganize it into a diagram</a:t>
            </a:r>
          </a:p>
        </p188:txBody>
      </p188:reply>
    </p188:replyLst>
    <p188:txBody>
      <a:bodyPr/>
      <a:lstStyle/>
      <a:p>
        <a:r>
          <a:rPr lang="en-US"/>
          <a:t>Is there a way we can reduce the text on this slide?</a:t>
        </a:r>
      </a:p>
    </p188:txBody>
  </p188:cm>
</p188:cmLst>
</file>

<file path=ppt/comments/modernComment_131_DC5AC72.xml><?xml version="1.0" encoding="utf-8"?>
<p188:cmLst xmlns:a="http://schemas.openxmlformats.org/drawingml/2006/main" xmlns:r="http://schemas.openxmlformats.org/officeDocument/2006/relationships" xmlns:p188="http://schemas.microsoft.com/office/powerpoint/2018/8/main">
  <p188:cm id="{0EE85251-26B6-414A-9C5B-857211E016D8}" authorId="{4052F6BF-FB9B-8DB1-7495-F4D5E908646C}" created="2025-04-27T21:58:53.397">
    <ac:deMkLst xmlns:ac="http://schemas.microsoft.com/office/drawing/2013/main/command">
      <pc:docMk xmlns:pc="http://schemas.microsoft.com/office/powerpoint/2013/main/command"/>
      <pc:sldMk xmlns:pc="http://schemas.microsoft.com/office/powerpoint/2013/main/command" cId="231058546" sldId="305"/>
      <ac:spMk id="3" creationId="{91AC5B08-5889-41F9-D05C-05CD6F9C5D1B}"/>
    </ac:deMkLst>
    <p188:txBody>
      <a:bodyPr/>
      <a:lstStyle/>
      <a:p>
        <a:r>
          <a:rPr lang="en-US"/>
          <a:t>We should maybe have the definitions of GPIO and I2C next to them, not sure if audience will know them just as acronyms</a:t>
        </a:r>
      </a:p>
    </p188:txBody>
  </p188:cm>
</p188:cmLst>
</file>

<file path=ppt/comments/modernComment_132_8254B03.xml><?xml version="1.0" encoding="utf-8"?>
<p188:cmLst xmlns:a="http://schemas.openxmlformats.org/drawingml/2006/main" xmlns:r="http://schemas.openxmlformats.org/officeDocument/2006/relationships" xmlns:p188="http://schemas.microsoft.com/office/powerpoint/2018/8/main">
  <p188:cm id="{83FD97BE-AF78-465E-B404-60768AFF3C6D}" authorId="{A8B37F7E-0FF4-405B-8A8E-01D464D97A0A}" created="2025-05-07T00:34:00.690">
    <ac:txMkLst xmlns:ac="http://schemas.microsoft.com/office/drawing/2013/main/command">
      <pc:docMk xmlns:pc="http://schemas.microsoft.com/office/powerpoint/2013/main/command"/>
      <pc:sldMk xmlns:pc="http://schemas.microsoft.com/office/powerpoint/2013/main/command" cId="136661763" sldId="306"/>
      <ac:spMk id="3" creationId="{E5CC1AEB-802F-E94F-EB24-D802839FC5E6}"/>
      <ac:txMk cp="0" len="193">
        <ac:context len="280" hash="2556388665"/>
      </ac:txMk>
    </ac:txMkLst>
    <p188:pos x="1456481" y="5247189"/>
    <p188:txBody>
      <a:bodyPr/>
      <a:lstStyle/>
      <a:p>
        <a:r>
          <a:rPr lang="en-US"/>
          <a:t>Can we cut down on the wording here?
Also need to add DD citations.</a:t>
        </a:r>
      </a:p>
    </p188:txBody>
  </p188:cm>
</p188:cmLst>
</file>

<file path=ppt/comments/modernComment_133_E3EABBFB.xml><?xml version="1.0" encoding="utf-8"?>
<p188:cmLst xmlns:a="http://schemas.openxmlformats.org/drawingml/2006/main" xmlns:r="http://schemas.openxmlformats.org/officeDocument/2006/relationships" xmlns:p188="http://schemas.microsoft.com/office/powerpoint/2018/8/main">
  <p188:cm id="{85D4165B-30EF-42D9-8E0E-5351388CD29B}" authorId="{D4EDF3AD-27E0-E05E-5378-496EA229798B}" created="2025-04-27T18:36:06.185">
    <ac:txMkLst xmlns:ac="http://schemas.microsoft.com/office/drawing/2013/main/command">
      <pc:docMk xmlns:pc="http://schemas.microsoft.com/office/powerpoint/2013/main/command"/>
      <pc:sldMk xmlns:pc="http://schemas.microsoft.com/office/powerpoint/2013/main/command" cId="3823811579" sldId="307"/>
      <ac:spMk id="7" creationId="{F39B920C-BFEF-76C9-42D8-A862EE0BF574}"/>
      <ac:txMk cp="21" len="5">
        <ac:context len="269" hash="3438606185"/>
      </ac:txMk>
    </ac:txMkLst>
    <p188:pos x="4000499" y="176388"/>
    <p188:txBody>
      <a:bodyPr/>
      <a:lstStyle/>
      <a:p>
        <a:r>
          <a:rPr lang="en-US"/>
          <a:t>Need to verify this today in our first runthrough.</a:t>
        </a:r>
      </a:p>
    </p188:txBody>
  </p188:cm>
</p188:cmLst>
</file>

<file path=ppt/comments/modernComment_135_BA313881.xml><?xml version="1.0" encoding="utf-8"?>
<p188:cmLst xmlns:a="http://schemas.openxmlformats.org/drawingml/2006/main" xmlns:r="http://schemas.openxmlformats.org/officeDocument/2006/relationships" xmlns:p188="http://schemas.microsoft.com/office/powerpoint/2018/8/main">
  <p188:cm id="{2D47882E-86AC-4BFE-86E4-7735890A0B05}" authorId="{4BCC98DC-0C3D-FC29-F60A-2B48E5C64661}" created="2025-04-27T08:17:19.579">
    <pc:sldMkLst xmlns:pc="http://schemas.microsoft.com/office/powerpoint/2013/main/command">
      <pc:docMk/>
      <pc:sldMk cId="3123787905" sldId="309"/>
    </pc:sldMkLst>
    <p188:txBody>
      <a:bodyPr/>
      <a:lstStyle/>
      <a:p>
        <a:r>
          <a:rPr lang="en-US"/>
          <a:t>What visual can be added to this slide</a:t>
        </a:r>
      </a:p>
    </p188:txBody>
  </p188:cm>
  <p188:cm id="{358A2941-D74B-4EEB-88C7-20482FC0BE62}" authorId="{4BCC98DC-0C3D-FC29-F60A-2B48E5C64661}" created="2025-04-27T08:20:37.813">
    <pc:sldMkLst xmlns:pc="http://schemas.microsoft.com/office/powerpoint/2013/main/command">
      <pc:docMk/>
      <pc:sldMk cId="3123787905" sldId="309"/>
    </pc:sldMkLst>
    <p188:txBody>
      <a:bodyPr/>
      <a:lstStyle/>
      <a:p>
        <a:r>
          <a:rPr lang="en-US"/>
          <a:t>Is there a more descriptive way to list the results other than verified.</a:t>
        </a:r>
      </a:p>
    </p188:txBody>
  </p188:cm>
  <p188:cm id="{8CE813A2-7EAA-463D-A87D-D4CE1F8C8270}" authorId="{A8B37F7E-0FF4-405B-8A8E-01D464D97A0A}" created="2025-05-07T00:34:48.331">
    <ac:txMkLst xmlns:ac="http://schemas.microsoft.com/office/drawing/2013/main/command">
      <pc:docMk xmlns:pc="http://schemas.microsoft.com/office/powerpoint/2013/main/command"/>
      <pc:sldMk xmlns:pc="http://schemas.microsoft.com/office/powerpoint/2013/main/command" cId="3123787905" sldId="309"/>
      <ac:graphicFrameMk id="5" creationId="{439EF6EB-D464-AA9F-2106-F5ED4C592085}"/>
      <ac:tblMk/>
      <ac:tcMk rowId="4066171760" colId="3347965139"/>
      <ac:txMk cp="32" len="32">
        <ac:context len="66" hash="795357242"/>
      </ac:txMk>
    </ac:txMkLst>
    <p188:pos x="10986303" y="2015924"/>
    <p188:txBody>
      <a:bodyPr/>
      <a:lstStyle/>
      <a:p>
        <a:r>
          <a:rPr lang="en-US"/>
          <a:t>Did we actually get this to work?  Otherwise should probably remove</a:t>
        </a:r>
      </a:p>
    </p188:txBody>
  </p188:cm>
</p188:cmLst>
</file>

<file path=ppt/comments/modernComment_137_8A3283FB.xml><?xml version="1.0" encoding="utf-8"?>
<p188:cmLst xmlns:a="http://schemas.openxmlformats.org/drawingml/2006/main" xmlns:r="http://schemas.openxmlformats.org/officeDocument/2006/relationships" xmlns:p188="http://schemas.microsoft.com/office/powerpoint/2018/8/main">
  <p188:cm id="{57241DCE-FC15-4D75-97AD-22D3A958642B}" authorId="{4BCC98DC-0C3D-FC29-F60A-2B48E5C64661}" created="2025-04-27T08:44:54.656">
    <pc:sldMkLst xmlns:pc="http://schemas.microsoft.com/office/powerpoint/2013/main/command">
      <pc:docMk/>
      <pc:sldMk cId="2318566395" sldId="311"/>
    </pc:sldMkLst>
    <p188:replyLst>
      <p188:reply id="{38C249F7-1D23-42BB-A97C-1028F08503CD}" authorId="{D4EDF3AD-27E0-E05E-5378-496EA229798B}" created="2025-04-27T17:11:37.848">
        <p188:txBody>
          <a:bodyPr/>
          <a:lstStyle/>
          <a:p>
            <a:r>
              <a:rPr lang="en-US"/>
              <a:t>I would just briefly describe the results of your waveforms. You could also tabulate information.</a:t>
            </a:r>
          </a:p>
        </p188:txBody>
      </p188:reply>
      <p188:reply id="{497EA7A1-0325-48AB-B738-176124EDDD73}" authorId="{7A3A3FE5-0FA1-B0A9-3C8F-F76275CDD074}" created="2025-04-27T18:35:17.873">
        <p188:txBody>
          <a:bodyPr/>
          <a:lstStyle/>
          <a:p>
            <a:r>
              <a:rPr lang="en-US"/>
              <a:t>We can mention this slide to Duwe. There is too much information for 1 or 2 slides. </a:t>
            </a:r>
          </a:p>
        </p188:txBody>
      </p188:reply>
      <p188:reply id="{70F7422E-1632-454C-A173-02BE440BEB1A}" authorId="{4BCC98DC-0C3D-FC29-F60A-2B48E5C64661}" created="2025-04-27T19:26:34.023">
        <p188:txBody>
          <a:bodyPr/>
          <a:lstStyle/>
          <a:p>
            <a:r>
              <a:rPr lang="en-US"/>
              <a:t>I would only make a bullet for the final VCO if space is a problem</a:t>
            </a:r>
          </a:p>
        </p188:txBody>
      </p188:reply>
    </p188:replyLst>
    <p188:txBody>
      <a:bodyPr/>
      <a:lstStyle/>
      <a:p>
        <a:r>
          <a:rPr lang="en-US"/>
          <a:t>Not sure what to do here, a wave form isn’t legible.</a:t>
        </a:r>
      </a:p>
    </p188:txBody>
  </p188:cm>
</p188:cmLst>
</file>

<file path=ppt/comments/modernComment_13D_66DC5752.xml><?xml version="1.0" encoding="utf-8"?>
<p188:cmLst xmlns:a="http://schemas.openxmlformats.org/drawingml/2006/main" xmlns:r="http://schemas.openxmlformats.org/officeDocument/2006/relationships" xmlns:p188="http://schemas.microsoft.com/office/powerpoint/2018/8/main">
  <p188:cm id="{205CAEE6-CF37-4F40-9239-4CBD1217D8E7}" authorId="{A8B37F7E-0FF4-405B-8A8E-01D464D97A0A}" created="2025-04-27T03:32:55.972">
    <pc:sldMkLst xmlns:pc="http://schemas.microsoft.com/office/powerpoint/2013/main/command">
      <pc:docMk/>
      <pc:sldMk cId="1725716306" sldId="317"/>
    </pc:sldMkLst>
    <p188:replyLst>
      <p188:reply id="{FC6500A1-2474-4204-9A9B-17C8AF30D50D}" authorId="{4BCC98DC-0C3D-FC29-F60A-2B48E5C64661}" created="2025-04-27T07:00:17.991">
        <p188:txBody>
          <a:bodyPr/>
          <a:lstStyle/>
          <a:p>
            <a:r>
              <a:rPr lang="en-US"/>
              <a:t>This is still a lot of text in a bulleted list, can we shorten some of the language?</a:t>
            </a:r>
          </a:p>
        </p188:txBody>
      </p188:reply>
    </p188:replyLst>
    <p188:txBody>
      <a:bodyPr/>
      <a:lstStyle/>
      <a:p>
        <a:r>
          <a:rPr lang="en-US"/>
          <a:t>I omitted the specific requirements about the analog specifications with detailed numbers for brevity and due to the audience.  I could see an argument to put them in as well.</a:t>
        </a:r>
      </a:p>
    </p188:txBody>
  </p188:cm>
</p188:cmLst>
</file>

<file path=ppt/comments/modernComment_13E_A757F545.xml><?xml version="1.0" encoding="utf-8"?>
<p188:cmLst xmlns:a="http://schemas.openxmlformats.org/drawingml/2006/main" xmlns:r="http://schemas.openxmlformats.org/officeDocument/2006/relationships" xmlns:p188="http://schemas.microsoft.com/office/powerpoint/2018/8/main">
  <p188:cm id="{9A9B31E8-D4DD-4ACA-A1B7-954E359FB4F7}" authorId="{4BCC98DC-0C3D-FC29-F60A-2B48E5C64661}" created="2025-04-27T08:39:46.827">
    <pc:sldMkLst xmlns:pc="http://schemas.microsoft.com/office/powerpoint/2013/main/command">
      <pc:docMk/>
      <pc:sldMk cId="2807559493" sldId="318"/>
    </pc:sldMkLst>
    <p188:txBody>
      <a:bodyPr/>
      <a:lstStyle/>
      <a:p>
        <a:r>
          <a:rPr lang="en-US"/>
          <a:t>Alternate Problem Statement Slide</a:t>
        </a:r>
      </a:p>
    </p188:txBody>
  </p188:cm>
</p188:cmLst>
</file>

<file path=ppt/comments/modernComment_140_EBC0E145.xml><?xml version="1.0" encoding="utf-8"?>
<p188:cmLst xmlns:a="http://schemas.openxmlformats.org/drawingml/2006/main" xmlns:r="http://schemas.openxmlformats.org/officeDocument/2006/relationships" xmlns:p188="http://schemas.microsoft.com/office/powerpoint/2018/8/main">
  <p188:cm id="{5FE3C2ED-9702-4FC8-80C5-74CF60C9BE7B}" authorId="{4BCC98DC-0C3D-FC29-F60A-2B48E5C64661}" created="2025-04-27T08:37:38.249">
    <ac:deMkLst xmlns:ac="http://schemas.microsoft.com/office/drawing/2013/main/command">
      <pc:docMk xmlns:pc="http://schemas.microsoft.com/office/powerpoint/2013/main/command"/>
      <pc:sldMk xmlns:pc="http://schemas.microsoft.com/office/powerpoint/2013/main/command" cId="3955286341" sldId="320"/>
      <ac:spMk id="3" creationId="{9C470026-E285-F3EF-23A4-EDCCEFA176A4}"/>
    </ac:deMkLst>
    <p188:txBody>
      <a:bodyPr/>
      <a:lstStyle/>
      <a:p>
        <a:r>
          <a:rPr lang="en-US"/>
          <a:t>Can we format the digital test plan as a process?</a:t>
        </a:r>
      </a:p>
    </p188:txBody>
  </p188:cm>
  <p188:cm id="{666E744F-7871-439E-B823-4E58340BA037}" authorId="{4BCC98DC-0C3D-FC29-F60A-2B48E5C64661}" created="2025-04-27T08:38:02.917">
    <pc:sldMkLst xmlns:pc="http://schemas.microsoft.com/office/powerpoint/2013/main/command">
      <pc:docMk/>
      <pc:sldMk cId="3955286341" sldId="320"/>
    </pc:sldMkLst>
    <p188:txBody>
      <a:bodyPr/>
      <a:lstStyle/>
      <a:p>
        <a:r>
          <a:rPr lang="en-US"/>
          <a:t>Might format into a table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5A0C9-E830-1241-BEA3-6925DA004ECF}" type="datetimeFigureOut">
              <a:rPr lang="en-US" smtClean="0"/>
              <a:pPr/>
              <a:t>5/8/2025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984522-76EF-EF4D-8870-07F3436BA4E0}" type="slidenum">
              <a:rPr lang="en-US" smtClean="0"/>
              <a:pPr/>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45082-6AF3-024B-A14D-C5AD8123919E}" type="datetimeFigureOut">
              <a:rPr lang="en-US" smtClean="0"/>
              <a:pPr/>
              <a:t>5/8/2025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6D18E-8B09-B24B-9169-4FC527B8D84F}" type="slidenum">
              <a:rPr lang="en-US" smtClean="0"/>
              <a:pPr/>
              <a:t>‹#›</a:t>
            </a:fld>
            <a:endParaRPr lang="en-US"/>
          </a:p>
        </p:txBody>
      </p:sp>
    </p:spTree>
    <p:extLst>
      <p:ext uri="{BB962C8B-B14F-4D97-AF65-F5344CB8AC3E}">
        <p14:creationId xmlns:p14="http://schemas.microsoft.com/office/powerpoint/2010/main" val="245779256"/>
      </p:ext>
    </p:extLst>
  </p:cSld>
  <p:clrMap bg1="lt1" tx1="dk1" bg2="lt2" tx2="dk2" accent1="accent1" accent2="accent2" accent3="accent3" accent4="accent4" accent5="accent5" accent6="accent6" hlink="hlink" folHlink="folHlink"/>
  <p:hf hdr="0" ftr="0" dt="0"/>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7"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1"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Ibram</a:t>
            </a:r>
            <a:endParaRPr lang="en-US"/>
          </a:p>
        </p:txBody>
      </p:sp>
      <p:sp>
        <p:nvSpPr>
          <p:cNvPr id="4" name="Slide Number Placeholder 3"/>
          <p:cNvSpPr>
            <a:spLocks noGrp="1"/>
          </p:cNvSpPr>
          <p:nvPr>
            <p:ph type="sldNum" sz="quarter" idx="5"/>
          </p:nvPr>
        </p:nvSpPr>
        <p:spPr/>
        <p:txBody>
          <a:bodyPr/>
          <a:lstStyle/>
          <a:p>
            <a:fld id="{24A6D18E-8B09-B24B-9169-4FC527B8D84F}" type="slidenum">
              <a:rPr lang="en-US" smtClean="0"/>
              <a:pPr/>
              <a:t>1</a:t>
            </a:fld>
            <a:endParaRPr lang="en-US"/>
          </a:p>
        </p:txBody>
      </p:sp>
    </p:spTree>
    <p:extLst>
      <p:ext uri="{BB962C8B-B14F-4D97-AF65-F5344CB8AC3E}">
        <p14:creationId xmlns:p14="http://schemas.microsoft.com/office/powerpoint/2010/main" val="1926569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D87E6-20C3-50A3-F20A-83E71DAD6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879B2-81BD-97E2-D1F8-2C7BB2C0B1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AB08A8-38AC-79B7-B743-21D4B9BC9B81}"/>
              </a:ext>
            </a:extLst>
          </p:cNvPr>
          <p:cNvSpPr>
            <a:spLocks noGrp="1"/>
          </p:cNvSpPr>
          <p:nvPr>
            <p:ph type="body" idx="1"/>
          </p:nvPr>
        </p:nvSpPr>
        <p:spPr/>
        <p:txBody>
          <a:bodyPr/>
          <a:lstStyle/>
          <a:p>
            <a:r>
              <a:rPr lang="en-US" err="1"/>
              <a:t>Ibram</a:t>
            </a:r>
            <a:endParaRPr lang="en-US"/>
          </a:p>
        </p:txBody>
      </p:sp>
      <p:sp>
        <p:nvSpPr>
          <p:cNvPr id="4" name="Slide Number Placeholder 3">
            <a:extLst>
              <a:ext uri="{FF2B5EF4-FFF2-40B4-BE49-F238E27FC236}">
                <a16:creationId xmlns:a16="http://schemas.microsoft.com/office/drawing/2014/main" id="{AC92C2AA-C3F8-7B44-590B-1CE13A030614}"/>
              </a:ext>
            </a:extLst>
          </p:cNvPr>
          <p:cNvSpPr>
            <a:spLocks noGrp="1"/>
          </p:cNvSpPr>
          <p:nvPr>
            <p:ph type="sldNum" sz="quarter" idx="5"/>
          </p:nvPr>
        </p:nvSpPr>
        <p:spPr/>
        <p:txBody>
          <a:bodyPr/>
          <a:lstStyle/>
          <a:p>
            <a:fld id="{24A6D18E-8B09-B24B-9169-4FC527B8D84F}" type="slidenum">
              <a:rPr lang="en-US" smtClean="0"/>
              <a:pPr/>
              <a:t>25</a:t>
            </a:fld>
            <a:endParaRPr lang="en-US"/>
          </a:p>
        </p:txBody>
      </p:sp>
    </p:spTree>
    <p:extLst>
      <p:ext uri="{BB962C8B-B14F-4D97-AF65-F5344CB8AC3E}">
        <p14:creationId xmlns:p14="http://schemas.microsoft.com/office/powerpoint/2010/main" val="2513889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Ethan</a:t>
            </a:r>
          </a:p>
        </p:txBody>
      </p:sp>
      <p:sp>
        <p:nvSpPr>
          <p:cNvPr id="4" name="Slide Number Placeholder 3"/>
          <p:cNvSpPr>
            <a:spLocks noGrp="1"/>
          </p:cNvSpPr>
          <p:nvPr>
            <p:ph type="sldNum" sz="quarter" idx="5"/>
          </p:nvPr>
        </p:nvSpPr>
        <p:spPr/>
        <p:txBody>
          <a:bodyPr/>
          <a:lstStyle/>
          <a:p>
            <a:fld id="{24A6D18E-8B09-B24B-9169-4FC527B8D84F}" type="slidenum">
              <a:rPr lang="en-US" smtClean="0"/>
              <a:pPr/>
              <a:t>26</a:t>
            </a:fld>
            <a:endParaRPr lang="en-US"/>
          </a:p>
        </p:txBody>
      </p:sp>
    </p:spTree>
    <p:extLst>
      <p:ext uri="{BB962C8B-B14F-4D97-AF65-F5344CB8AC3E}">
        <p14:creationId xmlns:p14="http://schemas.microsoft.com/office/powerpoint/2010/main" val="2943943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Ibram</a:t>
            </a:r>
          </a:p>
        </p:txBody>
      </p:sp>
      <p:sp>
        <p:nvSpPr>
          <p:cNvPr id="4" name="Slide Number Placeholder 3"/>
          <p:cNvSpPr>
            <a:spLocks noGrp="1"/>
          </p:cNvSpPr>
          <p:nvPr>
            <p:ph type="sldNum" sz="quarter" idx="5"/>
          </p:nvPr>
        </p:nvSpPr>
        <p:spPr/>
        <p:txBody>
          <a:bodyPr/>
          <a:lstStyle/>
          <a:p>
            <a:fld id="{24A6D18E-8B09-B24B-9169-4FC527B8D84F}" type="slidenum">
              <a:rPr lang="en-US" smtClean="0"/>
              <a:pPr/>
              <a:t>34</a:t>
            </a:fld>
            <a:endParaRPr lang="en-US"/>
          </a:p>
        </p:txBody>
      </p:sp>
    </p:spTree>
    <p:extLst>
      <p:ext uri="{BB962C8B-B14F-4D97-AF65-F5344CB8AC3E}">
        <p14:creationId xmlns:p14="http://schemas.microsoft.com/office/powerpoint/2010/main" val="1131935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1608D-54A0-1F9F-BE2D-7E9793D78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293B1-1B95-4690-59AC-381F09EB8C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F28757-05BE-3BFD-7C66-7A9E23A326BF}"/>
              </a:ext>
            </a:extLst>
          </p:cNvPr>
          <p:cNvSpPr>
            <a:spLocks noGrp="1"/>
          </p:cNvSpPr>
          <p:nvPr>
            <p:ph type="body" idx="1"/>
          </p:nvPr>
        </p:nvSpPr>
        <p:spPr/>
        <p:txBody>
          <a:bodyPr/>
          <a:lstStyle/>
          <a:p>
            <a:r>
              <a:rPr lang="en-US"/>
              <a:t>Noah and Ibram</a:t>
            </a:r>
          </a:p>
        </p:txBody>
      </p:sp>
      <p:sp>
        <p:nvSpPr>
          <p:cNvPr id="4" name="Slide Number Placeholder 3">
            <a:extLst>
              <a:ext uri="{FF2B5EF4-FFF2-40B4-BE49-F238E27FC236}">
                <a16:creationId xmlns:a16="http://schemas.microsoft.com/office/drawing/2014/main" id="{2591C2B2-DE32-F117-495B-A448D9D0C268}"/>
              </a:ext>
            </a:extLst>
          </p:cNvPr>
          <p:cNvSpPr>
            <a:spLocks noGrp="1"/>
          </p:cNvSpPr>
          <p:nvPr>
            <p:ph type="sldNum" sz="quarter" idx="5"/>
          </p:nvPr>
        </p:nvSpPr>
        <p:spPr/>
        <p:txBody>
          <a:bodyPr/>
          <a:lstStyle/>
          <a:p>
            <a:fld id="{24A6D18E-8B09-B24B-9169-4FC527B8D84F}" type="slidenum">
              <a:rPr lang="en-US" smtClean="0"/>
              <a:pPr/>
              <a:t>36</a:t>
            </a:fld>
            <a:endParaRPr lang="en-US"/>
          </a:p>
        </p:txBody>
      </p:sp>
    </p:spTree>
    <p:extLst>
      <p:ext uri="{BB962C8B-B14F-4D97-AF65-F5344CB8AC3E}">
        <p14:creationId xmlns:p14="http://schemas.microsoft.com/office/powerpoint/2010/main" val="621683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solve the problem in our problem statement, we devised requirements to implement our design against.</a:t>
            </a:r>
          </a:p>
          <a:p>
            <a:r>
              <a:rPr lang="en-US"/>
              <a:t>A summary of these requirements is listed here and is as follows:</a:t>
            </a:r>
            <a:br>
              <a:rPr lang="en-US"/>
            </a:br>
            <a:r>
              <a:rPr lang="en-US"/>
              <a:t>&lt;list requirements and give a brief summary of why we added them&gt;</a:t>
            </a:r>
          </a:p>
          <a:p>
            <a:r>
              <a:rPr lang="en-US"/>
              <a:t>See more on DD 14</a:t>
            </a:r>
          </a:p>
        </p:txBody>
      </p:sp>
      <p:sp>
        <p:nvSpPr>
          <p:cNvPr id="4" name="Slide Number Placeholder 3"/>
          <p:cNvSpPr>
            <a:spLocks noGrp="1"/>
          </p:cNvSpPr>
          <p:nvPr>
            <p:ph type="sldNum" sz="quarter" idx="5"/>
          </p:nvPr>
        </p:nvSpPr>
        <p:spPr/>
        <p:txBody>
          <a:bodyPr/>
          <a:lstStyle/>
          <a:p>
            <a:fld id="{24A6D18E-8B09-B24B-9169-4FC527B8D84F}" type="slidenum">
              <a:rPr lang="en-US" smtClean="0"/>
              <a:pPr/>
              <a:t>4</a:t>
            </a:fld>
            <a:endParaRPr lang="en-US"/>
          </a:p>
        </p:txBody>
      </p:sp>
    </p:spTree>
    <p:extLst>
      <p:ext uri="{BB962C8B-B14F-4D97-AF65-F5344CB8AC3E}">
        <p14:creationId xmlns:p14="http://schemas.microsoft.com/office/powerpoint/2010/main" val="31595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Only mention </a:t>
            </a:r>
            <a:r>
              <a:rPr lang="en-US" err="1"/>
              <a:t>Skywater</a:t>
            </a:r>
            <a:r>
              <a:rPr lang="en-US"/>
              <a:t>, Caravel, and Efabless marketplace directly.</a:t>
            </a:r>
          </a:p>
          <a:p>
            <a:r>
              <a:rPr lang="en-US"/>
              <a:t>Briefly mention that we have other tools we use that are listed on this slide for developing and testing all digital and analog artifacts.</a:t>
            </a:r>
          </a:p>
        </p:txBody>
      </p:sp>
      <p:sp>
        <p:nvSpPr>
          <p:cNvPr id="4" name="Slide Number Placeholder 3"/>
          <p:cNvSpPr>
            <a:spLocks noGrp="1"/>
          </p:cNvSpPr>
          <p:nvPr>
            <p:ph type="sldNum" sz="quarter" idx="5"/>
          </p:nvPr>
        </p:nvSpPr>
        <p:spPr/>
        <p:txBody>
          <a:bodyPr/>
          <a:lstStyle/>
          <a:p>
            <a:fld id="{24A6D18E-8B09-B24B-9169-4FC527B8D84F}" type="slidenum">
              <a:rPr lang="en-US" smtClean="0"/>
              <a:pPr/>
              <a:t>5</a:t>
            </a:fld>
            <a:endParaRPr lang="en-US"/>
          </a:p>
        </p:txBody>
      </p:sp>
    </p:spTree>
    <p:extLst>
      <p:ext uri="{BB962C8B-B14F-4D97-AF65-F5344CB8AC3E}">
        <p14:creationId xmlns:p14="http://schemas.microsoft.com/office/powerpoint/2010/main" val="393063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661C2-4643-9146-4391-96B4657D8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5F3E1-C977-9FC7-8D65-3C3730DBBAE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92331F9-6845-C574-21FE-BA3BDC0E5EF6}"/>
              </a:ext>
            </a:extLst>
          </p:cNvPr>
          <p:cNvSpPr>
            <a:spLocks noGrp="1"/>
          </p:cNvSpPr>
          <p:nvPr>
            <p:ph type="body" idx="1"/>
          </p:nvPr>
        </p:nvSpPr>
        <p:spPr/>
        <p:txBody>
          <a:bodyPr/>
          <a:lstStyle/>
          <a:p>
            <a:r>
              <a:rPr lang="en-US"/>
              <a:t>Ethan</a:t>
            </a:r>
          </a:p>
        </p:txBody>
      </p:sp>
      <p:sp>
        <p:nvSpPr>
          <p:cNvPr id="4" name="Slide Number Placeholder 3">
            <a:extLst>
              <a:ext uri="{FF2B5EF4-FFF2-40B4-BE49-F238E27FC236}">
                <a16:creationId xmlns:a16="http://schemas.microsoft.com/office/drawing/2014/main" id="{01C3667C-05CD-F9F3-D776-767C78CC91CB}"/>
              </a:ext>
            </a:extLst>
          </p:cNvPr>
          <p:cNvSpPr>
            <a:spLocks noGrp="1"/>
          </p:cNvSpPr>
          <p:nvPr>
            <p:ph type="sldNum" sz="quarter" idx="5"/>
          </p:nvPr>
        </p:nvSpPr>
        <p:spPr/>
        <p:txBody>
          <a:bodyPr/>
          <a:lstStyle/>
          <a:p>
            <a:fld id="{24A6D18E-8B09-B24B-9169-4FC527B8D84F}" type="slidenum">
              <a:rPr lang="en-US" smtClean="0"/>
              <a:pPr/>
              <a:t>6</a:t>
            </a:fld>
            <a:endParaRPr lang="en-US"/>
          </a:p>
        </p:txBody>
      </p:sp>
    </p:spTree>
    <p:extLst>
      <p:ext uri="{BB962C8B-B14F-4D97-AF65-F5344CB8AC3E}">
        <p14:creationId xmlns:p14="http://schemas.microsoft.com/office/powerpoint/2010/main" val="74710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Nolan</a:t>
            </a:r>
          </a:p>
        </p:txBody>
      </p:sp>
      <p:sp>
        <p:nvSpPr>
          <p:cNvPr id="4" name="Slide Number Placeholder 3"/>
          <p:cNvSpPr>
            <a:spLocks noGrp="1"/>
          </p:cNvSpPr>
          <p:nvPr>
            <p:ph type="sldNum" sz="quarter" idx="5"/>
          </p:nvPr>
        </p:nvSpPr>
        <p:spPr/>
        <p:txBody>
          <a:bodyPr/>
          <a:lstStyle/>
          <a:p>
            <a:fld id="{24A6D18E-8B09-B24B-9169-4FC527B8D84F}" type="slidenum">
              <a:rPr lang="en-US" smtClean="0"/>
              <a:pPr/>
              <a:t>7</a:t>
            </a:fld>
            <a:endParaRPr lang="en-US"/>
          </a:p>
        </p:txBody>
      </p:sp>
    </p:spTree>
    <p:extLst>
      <p:ext uri="{BB962C8B-B14F-4D97-AF65-F5344CB8AC3E}">
        <p14:creationId xmlns:p14="http://schemas.microsoft.com/office/powerpoint/2010/main" val="110753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Noah</a:t>
            </a:r>
          </a:p>
        </p:txBody>
      </p:sp>
      <p:sp>
        <p:nvSpPr>
          <p:cNvPr id="4" name="Slide Number Placeholder 3"/>
          <p:cNvSpPr>
            <a:spLocks noGrp="1"/>
          </p:cNvSpPr>
          <p:nvPr>
            <p:ph type="sldNum" sz="quarter" idx="5"/>
          </p:nvPr>
        </p:nvSpPr>
        <p:spPr/>
        <p:txBody>
          <a:bodyPr/>
          <a:lstStyle/>
          <a:p>
            <a:fld id="{24A6D18E-8B09-B24B-9169-4FC527B8D84F}" type="slidenum">
              <a:rPr lang="en-US" smtClean="0"/>
              <a:pPr/>
              <a:t>8</a:t>
            </a:fld>
            <a:endParaRPr lang="en-US"/>
          </a:p>
        </p:txBody>
      </p:sp>
    </p:spTree>
    <p:extLst>
      <p:ext uri="{BB962C8B-B14F-4D97-AF65-F5344CB8AC3E}">
        <p14:creationId xmlns:p14="http://schemas.microsoft.com/office/powerpoint/2010/main" val="3855604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Nolan</a:t>
            </a:r>
          </a:p>
        </p:txBody>
      </p:sp>
      <p:sp>
        <p:nvSpPr>
          <p:cNvPr id="4" name="Slide Number Placeholder 3"/>
          <p:cNvSpPr>
            <a:spLocks noGrp="1"/>
          </p:cNvSpPr>
          <p:nvPr>
            <p:ph type="sldNum" sz="quarter" idx="5"/>
          </p:nvPr>
        </p:nvSpPr>
        <p:spPr/>
        <p:txBody>
          <a:bodyPr/>
          <a:lstStyle/>
          <a:p>
            <a:fld id="{24A6D18E-8B09-B24B-9169-4FC527B8D84F}" type="slidenum">
              <a:rPr lang="en-US" smtClean="0"/>
              <a:pPr/>
              <a:t>9</a:t>
            </a:fld>
            <a:endParaRPr lang="en-US"/>
          </a:p>
        </p:txBody>
      </p:sp>
    </p:spTree>
    <p:extLst>
      <p:ext uri="{BB962C8B-B14F-4D97-AF65-F5344CB8AC3E}">
        <p14:creationId xmlns:p14="http://schemas.microsoft.com/office/powerpoint/2010/main" val="402996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Noah and Ibram</a:t>
            </a:r>
          </a:p>
        </p:txBody>
      </p:sp>
      <p:sp>
        <p:nvSpPr>
          <p:cNvPr id="4" name="Slide Number Placeholder 3"/>
          <p:cNvSpPr>
            <a:spLocks noGrp="1"/>
          </p:cNvSpPr>
          <p:nvPr>
            <p:ph type="sldNum" sz="quarter" idx="5"/>
          </p:nvPr>
        </p:nvSpPr>
        <p:spPr/>
        <p:txBody>
          <a:bodyPr/>
          <a:lstStyle/>
          <a:p>
            <a:fld id="{24A6D18E-8B09-B24B-9169-4FC527B8D84F}" type="slidenum">
              <a:rPr lang="en-US" smtClean="0"/>
              <a:pPr/>
              <a:t>14</a:t>
            </a:fld>
            <a:endParaRPr lang="en-US"/>
          </a:p>
        </p:txBody>
      </p:sp>
    </p:spTree>
    <p:extLst>
      <p:ext uri="{BB962C8B-B14F-4D97-AF65-F5344CB8AC3E}">
        <p14:creationId xmlns:p14="http://schemas.microsoft.com/office/powerpoint/2010/main" val="274331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23CA1-E7B7-7881-745A-55ED3DB6C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3E46C-A02B-BA15-4D2E-E896FC603D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4AE13D9-09C1-EF06-6E8B-A59BDAFCD165}"/>
              </a:ext>
            </a:extLst>
          </p:cNvPr>
          <p:cNvSpPr>
            <a:spLocks noGrp="1"/>
          </p:cNvSpPr>
          <p:nvPr>
            <p:ph type="body" idx="1"/>
          </p:nvPr>
        </p:nvSpPr>
        <p:spPr/>
        <p:txBody>
          <a:bodyPr/>
          <a:lstStyle/>
          <a:p>
            <a:r>
              <a:rPr lang="en-US" err="1"/>
              <a:t>Ibram</a:t>
            </a:r>
            <a:endParaRPr lang="en-US"/>
          </a:p>
        </p:txBody>
      </p:sp>
      <p:sp>
        <p:nvSpPr>
          <p:cNvPr id="4" name="Slide Number Placeholder 3">
            <a:extLst>
              <a:ext uri="{FF2B5EF4-FFF2-40B4-BE49-F238E27FC236}">
                <a16:creationId xmlns:a16="http://schemas.microsoft.com/office/drawing/2014/main" id="{8F53454F-F09D-00ED-F5F1-43A8121181D2}"/>
              </a:ext>
            </a:extLst>
          </p:cNvPr>
          <p:cNvSpPr>
            <a:spLocks noGrp="1"/>
          </p:cNvSpPr>
          <p:nvPr>
            <p:ph type="sldNum" sz="quarter" idx="5"/>
          </p:nvPr>
        </p:nvSpPr>
        <p:spPr/>
        <p:txBody>
          <a:bodyPr/>
          <a:lstStyle/>
          <a:p>
            <a:fld id="{24A6D18E-8B09-B24B-9169-4FC527B8D84F}" type="slidenum">
              <a:rPr lang="en-US" smtClean="0"/>
              <a:pPr/>
              <a:t>23</a:t>
            </a:fld>
            <a:endParaRPr lang="en-US"/>
          </a:p>
        </p:txBody>
      </p:sp>
    </p:spTree>
    <p:extLst>
      <p:ext uri="{BB962C8B-B14F-4D97-AF65-F5344CB8AC3E}">
        <p14:creationId xmlns:p14="http://schemas.microsoft.com/office/powerpoint/2010/main" val="132133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4" name="Title Placeholder 21">
            <a:extLst>
              <a:ext uri="{FF2B5EF4-FFF2-40B4-BE49-F238E27FC236}">
                <a16:creationId xmlns:a16="http://schemas.microsoft.com/office/drawing/2014/main" id="{22ED5C26-48C3-53C6-F7B8-BA61337B397E}"/>
              </a:ext>
            </a:extLst>
          </p:cNvPr>
          <p:cNvSpPr>
            <a:spLocks noGrp="1"/>
          </p:cNvSpPr>
          <p:nvPr>
            <p:ph type="title" hasCustomPrompt="1"/>
          </p:nvPr>
        </p:nvSpPr>
        <p:spPr>
          <a:xfrm>
            <a:off x="75826" y="41576"/>
            <a:ext cx="12040367" cy="518971"/>
          </a:xfrm>
          <a:prstGeom prst="rect">
            <a:avLst/>
          </a:prstGeom>
        </p:spPr>
        <p:txBody>
          <a:bodyPr vert="horz" lIns="91440" tIns="45720" rIns="91440" bIns="45720" rtlCol="0" anchor="ctr">
            <a:noAutofit/>
          </a:bodyPr>
          <a:lstStyle>
            <a:lvl1pPr>
              <a:defRPr sz="3800"/>
            </a:lvl1pPr>
          </a:lstStyle>
          <a:p>
            <a:r>
              <a:rPr lang="en-US"/>
              <a:t>Insert Title Here</a:t>
            </a:r>
          </a:p>
        </p:txBody>
      </p:sp>
      <p:sp>
        <p:nvSpPr>
          <p:cNvPr id="5" name="Text Placeholder 2">
            <a:extLst>
              <a:ext uri="{FF2B5EF4-FFF2-40B4-BE49-F238E27FC236}">
                <a16:creationId xmlns:a16="http://schemas.microsoft.com/office/drawing/2014/main" id="{8F21F7C8-114D-D571-5FA4-DC6C1EA76F8A}"/>
              </a:ext>
            </a:extLst>
          </p:cNvPr>
          <p:cNvSpPr>
            <a:spLocks noGrp="1"/>
          </p:cNvSpPr>
          <p:nvPr>
            <p:ph idx="1"/>
          </p:nvPr>
        </p:nvSpPr>
        <p:spPr>
          <a:xfrm>
            <a:off x="75820" y="679423"/>
            <a:ext cx="12040365" cy="558745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585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Split">
    <p:spTree>
      <p:nvGrpSpPr>
        <p:cNvPr id="1" name=""/>
        <p:cNvGrpSpPr/>
        <p:nvPr/>
      </p:nvGrpSpPr>
      <p:grpSpPr>
        <a:xfrm>
          <a:off x="0" y="0"/>
          <a:ext cx="0" cy="0"/>
          <a:chOff x="0" y="0"/>
          <a:chExt cx="0" cy="0"/>
        </a:xfrm>
      </p:grpSpPr>
      <p:sp>
        <p:nvSpPr>
          <p:cNvPr id="2" name="Title Placeholder 21">
            <a:extLst>
              <a:ext uri="{FF2B5EF4-FFF2-40B4-BE49-F238E27FC236}">
                <a16:creationId xmlns:a16="http://schemas.microsoft.com/office/drawing/2014/main" id="{7357A311-05C0-1F2E-8E6E-F4A2062B3D72}"/>
              </a:ext>
            </a:extLst>
          </p:cNvPr>
          <p:cNvSpPr>
            <a:spLocks noGrp="1"/>
          </p:cNvSpPr>
          <p:nvPr>
            <p:ph type="title" hasCustomPrompt="1"/>
          </p:nvPr>
        </p:nvSpPr>
        <p:spPr>
          <a:xfrm>
            <a:off x="75826" y="41576"/>
            <a:ext cx="12040367" cy="518971"/>
          </a:xfrm>
          <a:prstGeom prst="rect">
            <a:avLst/>
          </a:prstGeom>
        </p:spPr>
        <p:txBody>
          <a:bodyPr vert="horz" lIns="91440" tIns="45720" rIns="91440" bIns="45720" rtlCol="0" anchor="ctr">
            <a:normAutofit/>
          </a:bodyPr>
          <a:lstStyle>
            <a:lvl1pPr>
              <a:defRPr/>
            </a:lvl1pPr>
          </a:lstStyle>
          <a:p>
            <a:r>
              <a:rPr lang="en-US"/>
              <a:t>Insert Title Here</a:t>
            </a:r>
          </a:p>
        </p:txBody>
      </p:sp>
      <p:sp>
        <p:nvSpPr>
          <p:cNvPr id="5" name="Text Placeholder 2">
            <a:extLst>
              <a:ext uri="{FF2B5EF4-FFF2-40B4-BE49-F238E27FC236}">
                <a16:creationId xmlns:a16="http://schemas.microsoft.com/office/drawing/2014/main" id="{6290C257-1093-7B78-AD2D-9A306CCBE1B2}"/>
              </a:ext>
            </a:extLst>
          </p:cNvPr>
          <p:cNvSpPr>
            <a:spLocks noGrp="1"/>
          </p:cNvSpPr>
          <p:nvPr>
            <p:ph idx="1"/>
          </p:nvPr>
        </p:nvSpPr>
        <p:spPr>
          <a:xfrm>
            <a:off x="447040" y="679419"/>
            <a:ext cx="5425440" cy="31536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39BE5389-8F87-03E6-DA6C-E8F35729543D}"/>
              </a:ext>
            </a:extLst>
          </p:cNvPr>
          <p:cNvSpPr>
            <a:spLocks noGrp="1"/>
          </p:cNvSpPr>
          <p:nvPr>
            <p:ph idx="10"/>
          </p:nvPr>
        </p:nvSpPr>
        <p:spPr>
          <a:xfrm>
            <a:off x="6319520" y="652256"/>
            <a:ext cx="5425440" cy="315468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296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R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D7B5E4-D170-EC23-AB02-087CA0799036}"/>
              </a:ext>
            </a:extLst>
          </p:cNvPr>
          <p:cNvSpPr/>
          <p:nvPr userDrawn="1"/>
        </p:nvSpPr>
        <p:spPr bwMode="auto">
          <a:xfrm>
            <a:off x="8071104" y="0"/>
            <a:ext cx="4120896" cy="635508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 name="Title Placeholder 21">
            <a:extLst>
              <a:ext uri="{FF2B5EF4-FFF2-40B4-BE49-F238E27FC236}">
                <a16:creationId xmlns:a16="http://schemas.microsoft.com/office/drawing/2014/main" id="{81215EA4-A4FE-0D6A-2D50-B9FD70DFC9EB}"/>
              </a:ext>
            </a:extLst>
          </p:cNvPr>
          <p:cNvSpPr>
            <a:spLocks noGrp="1"/>
          </p:cNvSpPr>
          <p:nvPr>
            <p:ph type="title" hasCustomPrompt="1"/>
          </p:nvPr>
        </p:nvSpPr>
        <p:spPr>
          <a:xfrm>
            <a:off x="75819" y="41576"/>
            <a:ext cx="7867456" cy="518971"/>
          </a:xfrm>
          <a:prstGeom prst="rect">
            <a:avLst/>
          </a:prstGeom>
        </p:spPr>
        <p:txBody>
          <a:bodyPr vert="horz" lIns="91440" tIns="45720" rIns="91440" bIns="45720" rtlCol="0" anchor="ctr">
            <a:normAutofit/>
          </a:bodyPr>
          <a:lstStyle>
            <a:lvl1pPr>
              <a:defRPr/>
            </a:lvl1pPr>
          </a:lstStyle>
          <a:p>
            <a:r>
              <a:rPr lang="en-US"/>
              <a:t>Insert Title Here</a:t>
            </a:r>
          </a:p>
        </p:txBody>
      </p:sp>
      <p:sp>
        <p:nvSpPr>
          <p:cNvPr id="4" name="Text Placeholder 2">
            <a:extLst>
              <a:ext uri="{FF2B5EF4-FFF2-40B4-BE49-F238E27FC236}">
                <a16:creationId xmlns:a16="http://schemas.microsoft.com/office/drawing/2014/main" id="{8920295E-00B4-128D-8B15-EF8F7A47A5C3}"/>
              </a:ext>
            </a:extLst>
          </p:cNvPr>
          <p:cNvSpPr>
            <a:spLocks noGrp="1"/>
          </p:cNvSpPr>
          <p:nvPr>
            <p:ph idx="1"/>
          </p:nvPr>
        </p:nvSpPr>
        <p:spPr>
          <a:xfrm>
            <a:off x="75817" y="679423"/>
            <a:ext cx="7867456" cy="558745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31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2027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CDA596-E737-622F-92A2-6B2EB0C3DA39}"/>
              </a:ext>
            </a:extLst>
          </p:cNvPr>
          <p:cNvSpPr>
            <a:spLocks noGrp="1"/>
          </p:cNvSpPr>
          <p:nvPr>
            <p:ph type="body" idx="1"/>
          </p:nvPr>
        </p:nvSpPr>
        <p:spPr>
          <a:xfrm>
            <a:off x="75820" y="679423"/>
            <a:ext cx="12040365" cy="558745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98324FCF-F6E8-9313-89EC-513A30EBA37E}"/>
              </a:ext>
            </a:extLst>
          </p:cNvPr>
          <p:cNvSpPr>
            <a:spLocks noChangeArrowheads="1"/>
          </p:cNvSpPr>
          <p:nvPr userDrawn="1"/>
        </p:nvSpPr>
        <p:spPr bwMode="auto">
          <a:xfrm>
            <a:off x="0" y="634844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sz="2400"/>
          </a:p>
        </p:txBody>
      </p:sp>
      <p:pic>
        <p:nvPicPr>
          <p:cNvPr id="8" name="Picture 7" descr="ISU LEFT white.eps">
            <a:extLst>
              <a:ext uri="{FF2B5EF4-FFF2-40B4-BE49-F238E27FC236}">
                <a16:creationId xmlns:a16="http://schemas.microsoft.com/office/drawing/2014/main" id="{DEDB207B-EF03-790D-7FC2-806390E53FB7}"/>
              </a:ext>
            </a:extLst>
          </p:cNvPr>
          <p:cNvPicPr>
            <a:picLocks noChangeAspect="1"/>
          </p:cNvPicPr>
          <p:nvPr userDrawn="1"/>
        </p:nvPicPr>
        <p:blipFill>
          <a:blip r:embed="rId6"/>
          <a:srcRect b="38235"/>
          <a:stretch>
            <a:fillRect/>
          </a:stretch>
        </p:blipFill>
        <p:spPr bwMode="auto">
          <a:xfrm>
            <a:off x="287020" y="6489958"/>
            <a:ext cx="2929538" cy="242070"/>
          </a:xfrm>
          <a:prstGeom prst="rect">
            <a:avLst/>
          </a:prstGeom>
          <a:noFill/>
          <a:ln w="9525">
            <a:noFill/>
            <a:miter lim="800000"/>
            <a:headEnd/>
            <a:tailEnd/>
          </a:ln>
        </p:spPr>
      </p:pic>
      <p:sp>
        <p:nvSpPr>
          <p:cNvPr id="10" name="Text Placeholder 4">
            <a:extLst>
              <a:ext uri="{FF2B5EF4-FFF2-40B4-BE49-F238E27FC236}">
                <a16:creationId xmlns:a16="http://schemas.microsoft.com/office/drawing/2014/main" id="{105E697D-B5D0-86E3-DC0A-71525E496D86}"/>
              </a:ext>
            </a:extLst>
          </p:cNvPr>
          <p:cNvSpPr txBox="1">
            <a:spLocks/>
          </p:cNvSpPr>
          <p:nvPr userDrawn="1"/>
        </p:nvSpPr>
        <p:spPr>
          <a:xfrm>
            <a:off x="4978407" y="6470658"/>
            <a:ext cx="6161204" cy="387351"/>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sdmay25-27 – Open-Sourced Radio Microcontroller for Fabrication</a:t>
            </a:r>
          </a:p>
        </p:txBody>
      </p:sp>
      <p:cxnSp>
        <p:nvCxnSpPr>
          <p:cNvPr id="11" name="Straight Connector 10">
            <a:extLst>
              <a:ext uri="{FF2B5EF4-FFF2-40B4-BE49-F238E27FC236}">
                <a16:creationId xmlns:a16="http://schemas.microsoft.com/office/drawing/2014/main" id="{AE85D37D-F4C9-5B88-3ACA-BD2CEE53250E}"/>
              </a:ext>
            </a:extLst>
          </p:cNvPr>
          <p:cNvCxnSpPr/>
          <p:nvPr userDrawn="1"/>
        </p:nvCxnSpPr>
        <p:spPr bwMode="auto">
          <a:xfrm>
            <a:off x="11277600" y="6531769"/>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sp>
        <p:nvSpPr>
          <p:cNvPr id="12" name="Slide Number Placeholder 5">
            <a:extLst>
              <a:ext uri="{FF2B5EF4-FFF2-40B4-BE49-F238E27FC236}">
                <a16:creationId xmlns:a16="http://schemas.microsoft.com/office/drawing/2014/main" id="{AEB471E2-3925-F3F1-3868-76F9ED9E188B}"/>
              </a:ext>
            </a:extLst>
          </p:cNvPr>
          <p:cNvSpPr txBox="1">
            <a:spLocks/>
          </p:cNvSpPr>
          <p:nvPr userDrawn="1"/>
        </p:nvSpPr>
        <p:spPr>
          <a:xfrm>
            <a:off x="11379200" y="6470659"/>
            <a:ext cx="711200" cy="274637"/>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a:lstStyle>
          <a:p>
            <a:pPr algn="l"/>
            <a:fld id="{60FAC648-EA3A-9C41-B47D-FEC33027B8CE}" type="slidenum">
              <a:rPr lang="en-US" sz="1200" smtClean="0">
                <a:solidFill>
                  <a:schemeClr val="bg1"/>
                </a:solidFill>
              </a:rPr>
              <a:pPr algn="l"/>
              <a:t>‹#›</a:t>
            </a:fld>
            <a:endParaRPr lang="en-US" sz="1200">
              <a:solidFill>
                <a:schemeClr val="bg1"/>
              </a:solidFill>
            </a:endParaRPr>
          </a:p>
        </p:txBody>
      </p:sp>
      <p:sp>
        <p:nvSpPr>
          <p:cNvPr id="15" name="Title Placeholder 21">
            <a:extLst>
              <a:ext uri="{FF2B5EF4-FFF2-40B4-BE49-F238E27FC236}">
                <a16:creationId xmlns:a16="http://schemas.microsoft.com/office/drawing/2014/main" id="{EAD64D42-3FE2-6672-46DF-67794AE53986}"/>
              </a:ext>
            </a:extLst>
          </p:cNvPr>
          <p:cNvSpPr>
            <a:spLocks noGrp="1"/>
          </p:cNvSpPr>
          <p:nvPr>
            <p:ph type="title"/>
          </p:nvPr>
        </p:nvSpPr>
        <p:spPr>
          <a:xfrm>
            <a:off x="75826" y="41576"/>
            <a:ext cx="12040367" cy="518971"/>
          </a:xfrm>
          <a:prstGeom prst="rect">
            <a:avLst/>
          </a:prstGeom>
        </p:spPr>
        <p:txBody>
          <a:bodyPr vert="horz" lIns="91440" tIns="45720" rIns="91440" bIns="45720" rtlCol="0" anchor="ctr">
            <a:normAutofit/>
          </a:bodyPr>
          <a:lstStyle/>
          <a:p>
            <a:r>
              <a:rPr lang="en-US"/>
              <a:t>Insert Title Here</a:t>
            </a:r>
          </a:p>
        </p:txBody>
      </p:sp>
      <p:cxnSp>
        <p:nvCxnSpPr>
          <p:cNvPr id="17" name="Straight Connector 16">
            <a:extLst>
              <a:ext uri="{FF2B5EF4-FFF2-40B4-BE49-F238E27FC236}">
                <a16:creationId xmlns:a16="http://schemas.microsoft.com/office/drawing/2014/main" id="{BA130AAC-CF14-5D18-D3EE-D25D1C8EF13E}"/>
              </a:ext>
            </a:extLst>
          </p:cNvPr>
          <p:cNvCxnSpPr>
            <a:cxnSpLocks/>
          </p:cNvCxnSpPr>
          <p:nvPr userDrawn="1"/>
        </p:nvCxnSpPr>
        <p:spPr bwMode="auto">
          <a:xfrm>
            <a:off x="83138" y="560539"/>
            <a:ext cx="12025743"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Tree>
    <p:extLst>
      <p:ext uri="{BB962C8B-B14F-4D97-AF65-F5344CB8AC3E}">
        <p14:creationId xmlns:p14="http://schemas.microsoft.com/office/powerpoint/2010/main" val="3977372342"/>
      </p:ext>
    </p:extLst>
  </p:cSld>
  <p:clrMap bg1="lt1" tx1="dk1" bg2="lt2" tx2="dk2" accent1="accent1" accent2="accent2" accent3="accent3" accent4="accent4" accent5="accent5" accent6="accent6" hlink="hlink" folHlink="folHlink"/>
  <p:sldLayoutIdLst>
    <p:sldLayoutId id="2147483667" r:id="rId1"/>
    <p:sldLayoutId id="2147483669" r:id="rId2"/>
    <p:sldLayoutId id="2147483676" r:id="rId3"/>
    <p:sldLayoutId id="2147483674" r:id="rId4"/>
  </p:sldLayoutIdLst>
  <p:txStyles>
    <p:titleStyle>
      <a:lvl1pPr algn="l" defTabSz="914377" rtl="0" eaLnBrk="1" latinLnBrk="0" hangingPunct="1">
        <a:lnSpc>
          <a:spcPct val="90000"/>
        </a:lnSpc>
        <a:spcBef>
          <a:spcPct val="0"/>
        </a:spcBef>
        <a:buNone/>
        <a:defRPr sz="3800" b="1" kern="1200">
          <a:solidFill>
            <a:srgbClr val="C8102E"/>
          </a:solidFill>
          <a:latin typeface="Univers 75 Black"/>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600" kern="1200">
          <a:solidFill>
            <a:srgbClr val="6E6259"/>
          </a:solidFill>
          <a:latin typeface="ITC Berkeley Oldstyle Book"/>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6E6259"/>
          </a:solidFill>
          <a:latin typeface="ITC Berkeley Oldstyle Book"/>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200" kern="1200">
          <a:solidFill>
            <a:srgbClr val="6E6259"/>
          </a:solidFill>
          <a:latin typeface="ITC Berkeley Oldstyle Book"/>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rgbClr val="6E6259"/>
          </a:solidFill>
          <a:latin typeface="ITC Berkeley Oldstyle Book"/>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6E6259"/>
          </a:solidFill>
          <a:latin typeface="ITC Berkeley Oldstyle Book"/>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2F_6F09587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31_DC5AC7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132_8254B0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slide" Target="slide37.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slide" Target="slide3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33_E3EABBFB.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140_EBC0E14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microsoft.com/office/2018/10/relationships/comments" Target="../comments/modernComment_135_BA31388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137_8A3283FB.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microsoft.com/office/2018/10/relationships/comments" Target="../comments/modernComment_13E_A757F54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2C_3B99F3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hyperlink" Target="https://static.vecteezy.com/system/resources/previews/010/518/706/non_2x/sound-radio-wave-icon-wifi-sound-signal-connection-for-graphic-design-logo-website-social-media-mobile-app-ui-illustration-vector.jpg" TargetMode="External"/><Relationship Id="rId13" Type="http://schemas.openxmlformats.org/officeDocument/2006/relationships/hyperlink" Target="https://mediaresource.sfo2.digitaloceanspaces.com/wp-content/uploads/2024/04/29171315/gnu-logo-146F1DDF52-seeklogo.com.png" TargetMode="External"/><Relationship Id="rId18" Type="http://schemas.openxmlformats.org/officeDocument/2006/relationships/hyperlink" Target="https://store.efabless.com/cdn/shop/files/logo_large_4fb22d13-6eef-4eac-9cd6-c7cd23939317.png?height=628&amp;pad_color=ffffff&amp;v=1702973184&amp;width=1200" TargetMode="External"/><Relationship Id="rId3" Type="http://schemas.openxmlformats.org/officeDocument/2006/relationships/hyperlink" Target="https://mm.digikey.com/Volume0/opasdata/d220001/medias/images/425/MFG_ESP32-DEVKITC-VE.jpg" TargetMode="External"/><Relationship Id="rId7" Type="http://schemas.openxmlformats.org/officeDocument/2006/relationships/hyperlink" Target="https://www.electronics-lab.com/wp-content/uploads/2020/06/TQFP-32-Photo.jpg" TargetMode="External"/><Relationship Id="rId12" Type="http://schemas.openxmlformats.org/officeDocument/2006/relationships/hyperlink" Target="https://umsousercontent.com/lib_CUsguFEVafmoKCKW/6wufw19k0ioc1fwu.png" TargetMode="External"/><Relationship Id="rId17" Type="http://schemas.openxmlformats.org/officeDocument/2006/relationships/hyperlink" Target="https://efabless.com/notice" TargetMode="External"/><Relationship Id="rId2" Type="http://schemas.microsoft.com/office/2018/10/relationships/comments" Target="../comments/modernComment_129_FF2BA220.xml"/><Relationship Id="rId16" Type="http://schemas.openxmlformats.org/officeDocument/2006/relationships/hyperlink" Target="https://labs.dese.iisc.ac.in/embeddedlab/aes-encryption/" TargetMode="External"/><Relationship Id="rId1" Type="http://schemas.openxmlformats.org/officeDocument/2006/relationships/slideLayout" Target="../slideLayouts/slideLayout1.xml"/><Relationship Id="rId6" Type="http://schemas.openxmlformats.org/officeDocument/2006/relationships/hyperlink" Target="https://www.ti.com/content/dam/ticom/images/products/ic/wireless-connectivity/evm-board/launchxl-cc1352r1-angled.png" TargetMode="External"/><Relationship Id="rId11" Type="http://schemas.openxmlformats.org/officeDocument/2006/relationships/hyperlink" Target="https://upload.wikimedia.org/wikipedia/en/c/cb/Icarus_Verilog_logo2.png" TargetMode="External"/><Relationship Id="rId5" Type="http://schemas.openxmlformats.org/officeDocument/2006/relationships/hyperlink" Target="https://newsroom.st.com/wp-content/uploads/2020/12/STM32WL_MM_launch_P4314S_big.jpg" TargetMode="External"/><Relationship Id="rId15" Type="http://schemas.openxmlformats.org/officeDocument/2006/relationships/hyperlink" Target="https://www.bluetooth.com/wp-content/uploads/2019/04/cropped-Bluetooth_FM_Color-1-223x300.png" TargetMode="External"/><Relationship Id="rId10" Type="http://schemas.openxmlformats.org/officeDocument/2006/relationships/hyperlink" Target="https://ngspice.sourceforge.io/images/nglogo.jpg" TargetMode="External"/><Relationship Id="rId19" Type="http://schemas.openxmlformats.org/officeDocument/2006/relationships/hyperlink" Target="https://www.clker.com/cliparts/k/X/G/n/A/J/explosion.svg" TargetMode="External"/><Relationship Id="rId4" Type="http://schemas.openxmlformats.org/officeDocument/2006/relationships/hyperlink" Target="https://cdn-shop.adafruit.com/970x728/5544-02.jpg" TargetMode="External"/><Relationship Id="rId9" Type="http://schemas.openxmlformats.org/officeDocument/2006/relationships/hyperlink" Target="https://chambermaster.blob.core.windows.net/images/customers/7798/members/22311/logos/MEMBER_PAGE_HEADER/SkyWater_Logo2.png" TargetMode="External"/><Relationship Id="rId14" Type="http://schemas.openxmlformats.org/officeDocument/2006/relationships/hyperlink" Target="https://www.tuv.com/content-media-files/master-content/services/products/p03-electrical/1163-tuv-rheinland-zigbee-testing-and-certification/tuv-rheinland-zigbee-logo_core_1_x.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0C_49462A67.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5.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3D_66DC5752.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microsoft.com/office/2018/10/relationships/comments" Target="../comments/modernComment_120_477D7FDF.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12_851CBDD3.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904" r="5535"/>
          <a:stretch/>
        </p:blipFill>
        <p:spPr>
          <a:xfrm>
            <a:off x="0" y="-1"/>
            <a:ext cx="12192000" cy="6857999"/>
          </a:xfrm>
          <a:prstGeom prst="rect">
            <a:avLst/>
          </a:prstGeom>
        </p:spPr>
      </p:pic>
      <p:sp>
        <p:nvSpPr>
          <p:cNvPr id="4" name="Rectangle 3"/>
          <p:cNvSpPr/>
          <p:nvPr/>
        </p:nvSpPr>
        <p:spPr bwMode="auto">
          <a:xfrm>
            <a:off x="0" y="0"/>
            <a:ext cx="12192000" cy="6857997"/>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solidFill>
                <a:srgbClr val="C8102E"/>
              </a:solidFill>
            </a:endParaRPr>
          </a:p>
        </p:txBody>
      </p:sp>
      <p:sp>
        <p:nvSpPr>
          <p:cNvPr id="6" name="TextBox 5"/>
          <p:cNvSpPr txBox="1"/>
          <p:nvPr/>
        </p:nvSpPr>
        <p:spPr>
          <a:xfrm>
            <a:off x="2458453" y="3646215"/>
            <a:ext cx="7162800" cy="338554"/>
          </a:xfrm>
          <a:prstGeom prst="rect">
            <a:avLst/>
          </a:prstGeom>
          <a:noFill/>
        </p:spPr>
        <p:txBody>
          <a:bodyPr wrap="square" rtlCol="0">
            <a:spAutoFit/>
          </a:bodyPr>
          <a:lstStyle/>
          <a:p>
            <a:pPr fontAlgn="b"/>
            <a:r>
              <a:rPr lang="en-US" sz="1600">
                <a:solidFill>
                  <a:schemeClr val="bg1"/>
                </a:solidFill>
                <a:latin typeface="Univers 55 Roman" charset="0"/>
                <a:ea typeface="Univers 55 Roman" charset="0"/>
                <a:cs typeface="Univers 55 Roman" charset="0"/>
              </a:rPr>
              <a:t>ECPE Senior Design May 2025, Team 27</a:t>
            </a:r>
          </a:p>
        </p:txBody>
      </p:sp>
      <p:sp>
        <p:nvSpPr>
          <p:cNvPr id="7" name="TextBox 6"/>
          <p:cNvSpPr txBox="1"/>
          <p:nvPr/>
        </p:nvSpPr>
        <p:spPr>
          <a:xfrm>
            <a:off x="2438400" y="2299687"/>
            <a:ext cx="7162800" cy="1323439"/>
          </a:xfrm>
          <a:prstGeom prst="rect">
            <a:avLst/>
          </a:prstGeom>
          <a:noFill/>
        </p:spPr>
        <p:txBody>
          <a:bodyPr wrap="square" rtlCol="0" anchor="b" anchorCtr="0">
            <a:spAutoFit/>
          </a:bodyPr>
          <a:lstStyle/>
          <a:p>
            <a:r>
              <a:rPr lang="en-US" sz="4000">
                <a:solidFill>
                  <a:schemeClr val="bg1"/>
                </a:solidFill>
                <a:latin typeface="Univers 57 Condensed" charset="0"/>
                <a:ea typeface="Univers 57 Condensed" charset="0"/>
                <a:cs typeface="Univers 57 Condensed" charset="0"/>
              </a:rPr>
              <a:t>Open-Source Radio Microcontroller for Fabrication</a:t>
            </a:r>
          </a:p>
        </p:txBody>
      </p:sp>
      <p:pic>
        <p:nvPicPr>
          <p:cNvPr id="8" name="Picture 7" descr="ISU LEFT white.eps"/>
          <p:cNvPicPr>
            <a:picLocks noChangeAspect="1"/>
          </p:cNvPicPr>
          <p:nvPr/>
        </p:nvPicPr>
        <p:blipFill>
          <a:blip r:embed="rId4"/>
          <a:srcRect b="38235"/>
          <a:stretch>
            <a:fillRect/>
          </a:stretch>
        </p:blipFill>
        <p:spPr bwMode="auto">
          <a:xfrm>
            <a:off x="9601200" y="6461072"/>
            <a:ext cx="2396491" cy="197359"/>
          </a:xfrm>
          <a:prstGeom prst="rect">
            <a:avLst/>
          </a:prstGeom>
          <a:noFill/>
          <a:ln w="9525">
            <a:noFill/>
            <a:miter lim="800000"/>
            <a:headEnd/>
            <a:tailEnd/>
          </a:ln>
        </p:spPr>
      </p:pic>
      <p:sp>
        <p:nvSpPr>
          <p:cNvPr id="9" name="TextBox 8"/>
          <p:cNvSpPr txBox="1"/>
          <p:nvPr/>
        </p:nvSpPr>
        <p:spPr>
          <a:xfrm>
            <a:off x="2105527" y="4753165"/>
            <a:ext cx="7162800" cy="584775"/>
          </a:xfrm>
          <a:prstGeom prst="rect">
            <a:avLst/>
          </a:prstGeom>
          <a:noFill/>
        </p:spPr>
        <p:txBody>
          <a:bodyPr wrap="square" lIns="91440" tIns="45720" rIns="91440" bIns="45720" rtlCol="0" anchor="t">
            <a:spAutoFit/>
          </a:bodyPr>
          <a:lstStyle/>
          <a:p>
            <a:pPr fontAlgn="b"/>
            <a:r>
              <a:rPr lang="en-US" sz="1600" i="1">
                <a:solidFill>
                  <a:schemeClr val="bg1"/>
                </a:solidFill>
                <a:latin typeface="ITC Berkeley Oldstyle Book"/>
                <a:ea typeface="ITC Berkeley Oldstyle Book" charset="0"/>
                <a:cs typeface="ITC Berkeley Oldstyle Book" charset="0"/>
              </a:rPr>
              <a:t>Presenters: Nolan Eastburn, Nathan Stark, </a:t>
            </a:r>
            <a:r>
              <a:rPr lang="en-US" sz="1600" i="1" err="1">
                <a:solidFill>
                  <a:schemeClr val="bg1"/>
                </a:solidFill>
                <a:latin typeface="ITC Berkeley Oldstyle Book"/>
                <a:ea typeface="ITC Berkeley Oldstyle Book" charset="0"/>
                <a:cs typeface="ITC Berkeley Oldstyle Book" charset="0"/>
              </a:rPr>
              <a:t>Ibram</a:t>
            </a:r>
            <a:r>
              <a:rPr lang="en-US" sz="1600" i="1">
                <a:solidFill>
                  <a:schemeClr val="bg1"/>
                </a:solidFill>
                <a:latin typeface="ITC Berkeley Oldstyle Book"/>
                <a:ea typeface="ITC Berkeley Oldstyle Book" charset="0"/>
                <a:cs typeface="ITC Berkeley Oldstyle Book" charset="0"/>
              </a:rPr>
              <a:t> Shenouda, Ethan Kono, Will Custis, Noah Thompson</a:t>
            </a:r>
            <a:endParaRPr lang="en-US" sz="1600" i="1">
              <a:solidFill>
                <a:schemeClr val="bg1"/>
              </a:solidFill>
              <a:latin typeface="ITC Berkeley Oldstyle Book" charset="0"/>
              <a:ea typeface="ITC Berkeley Oldstyle Book" charset="0"/>
              <a:cs typeface="ITC Berkeley Oldstyle Book" charset="0"/>
            </a:endParaRPr>
          </a:p>
        </p:txBody>
      </p:sp>
      <p:cxnSp>
        <p:nvCxnSpPr>
          <p:cNvPr id="10" name="Straight Connector 9"/>
          <p:cNvCxnSpPr/>
          <p:nvPr/>
        </p:nvCxnSpPr>
        <p:spPr bwMode="auto">
          <a:xfrm>
            <a:off x="1524000" y="449580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
        <p:nvSpPr>
          <p:cNvPr id="2" name="TextBox 1">
            <a:extLst>
              <a:ext uri="{FF2B5EF4-FFF2-40B4-BE49-F238E27FC236}">
                <a16:creationId xmlns:a16="http://schemas.microsoft.com/office/drawing/2014/main" id="{EB9A3D64-D614-1D50-18F1-ED4F1812C2DC}"/>
              </a:ext>
            </a:extLst>
          </p:cNvPr>
          <p:cNvSpPr txBox="1"/>
          <p:nvPr/>
        </p:nvSpPr>
        <p:spPr>
          <a:xfrm>
            <a:off x="2105527" y="5310135"/>
            <a:ext cx="7162800" cy="338554"/>
          </a:xfrm>
          <a:prstGeom prst="rect">
            <a:avLst/>
          </a:prstGeom>
          <a:noFill/>
        </p:spPr>
        <p:txBody>
          <a:bodyPr wrap="square" rtlCol="0">
            <a:spAutoFit/>
          </a:bodyPr>
          <a:lstStyle/>
          <a:p>
            <a:pPr fontAlgn="b"/>
            <a:r>
              <a:rPr lang="en-US" sz="1600" i="1">
                <a:solidFill>
                  <a:schemeClr val="bg1"/>
                </a:solidFill>
                <a:latin typeface="ITC Berkeley Oldstyle Book" charset="0"/>
                <a:ea typeface="ITC Berkeley Oldstyle Book" charset="0"/>
                <a:cs typeface="ITC Berkeley Oldstyle Book" charset="0"/>
              </a:rPr>
              <a:t>Faculty Advisor and Client: Dr. Henry Duwe</a:t>
            </a:r>
          </a:p>
        </p:txBody>
      </p:sp>
      <p:sp>
        <p:nvSpPr>
          <p:cNvPr id="3" name="TextBox 2">
            <a:extLst>
              <a:ext uri="{FF2B5EF4-FFF2-40B4-BE49-F238E27FC236}">
                <a16:creationId xmlns:a16="http://schemas.microsoft.com/office/drawing/2014/main" id="{8DC13DE2-2F78-6589-67E1-642738631DD4}"/>
              </a:ext>
            </a:extLst>
          </p:cNvPr>
          <p:cNvSpPr txBox="1"/>
          <p:nvPr/>
        </p:nvSpPr>
        <p:spPr>
          <a:xfrm>
            <a:off x="2105527" y="5620886"/>
            <a:ext cx="7162800" cy="338554"/>
          </a:xfrm>
          <a:prstGeom prst="rect">
            <a:avLst/>
          </a:prstGeom>
          <a:noFill/>
        </p:spPr>
        <p:txBody>
          <a:bodyPr wrap="square" rtlCol="0">
            <a:spAutoFit/>
          </a:bodyPr>
          <a:lstStyle/>
          <a:p>
            <a:pPr fontAlgn="b"/>
            <a:r>
              <a:rPr lang="en-US" sz="1600" i="1">
                <a:solidFill>
                  <a:schemeClr val="bg1"/>
                </a:solidFill>
                <a:latin typeface="ITC Berkeley Oldstyle Book" charset="0"/>
                <a:ea typeface="ITC Berkeley Oldstyle Book" charset="0"/>
                <a:cs typeface="ITC Berkeley Oldstyle Book" charset="0"/>
              </a:rPr>
              <a:t>Team Website: https://sdmay25-27.sd.ece.iastate.edu/</a:t>
            </a:r>
          </a:p>
        </p:txBody>
      </p:sp>
      <p:sp>
        <p:nvSpPr>
          <p:cNvPr id="12" name="TextBox 11">
            <a:extLst>
              <a:ext uri="{FF2B5EF4-FFF2-40B4-BE49-F238E27FC236}">
                <a16:creationId xmlns:a16="http://schemas.microsoft.com/office/drawing/2014/main" id="{FE02FEBE-A384-4773-B531-5AE1F3BE3C35}"/>
              </a:ext>
            </a:extLst>
          </p:cNvPr>
          <p:cNvSpPr txBox="1"/>
          <p:nvPr/>
        </p:nvSpPr>
        <p:spPr>
          <a:xfrm>
            <a:off x="2105527" y="5931637"/>
            <a:ext cx="7162800" cy="338554"/>
          </a:xfrm>
          <a:prstGeom prst="rect">
            <a:avLst/>
          </a:prstGeom>
          <a:noFill/>
        </p:spPr>
        <p:txBody>
          <a:bodyPr wrap="square" rtlCol="0">
            <a:spAutoFit/>
          </a:bodyPr>
          <a:lstStyle/>
          <a:p>
            <a:pPr fontAlgn="b"/>
            <a:r>
              <a:rPr lang="en-US" sz="1600" i="1">
                <a:solidFill>
                  <a:schemeClr val="bg1"/>
                </a:solidFill>
                <a:latin typeface="ITC Berkeley Oldstyle Book" charset="0"/>
                <a:ea typeface="ITC Berkeley Oldstyle Book" charset="0"/>
                <a:cs typeface="ITC Berkeley Oldstyle Book" charset="0"/>
              </a:rPr>
              <a:t>References to Design Document on slides as DD &lt;page number&gt;</a:t>
            </a:r>
          </a:p>
        </p:txBody>
      </p:sp>
    </p:spTree>
    <p:extLst>
      <p:ext uri="{BB962C8B-B14F-4D97-AF65-F5344CB8AC3E}">
        <p14:creationId xmlns:p14="http://schemas.microsoft.com/office/powerpoint/2010/main" val="593002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B297-5845-8AFD-107A-26FD35C4434E}"/>
              </a:ext>
            </a:extLst>
          </p:cNvPr>
          <p:cNvSpPr>
            <a:spLocks noGrp="1"/>
          </p:cNvSpPr>
          <p:nvPr>
            <p:ph type="title"/>
          </p:nvPr>
        </p:nvSpPr>
        <p:spPr/>
        <p:txBody>
          <a:bodyPr/>
          <a:lstStyle/>
          <a:p>
            <a:r>
              <a:rPr lang="en-US"/>
              <a:t>Digital Design – Wishbone Crossbar</a:t>
            </a:r>
          </a:p>
        </p:txBody>
      </p:sp>
      <p:sp>
        <p:nvSpPr>
          <p:cNvPr id="3" name="Content Placeholder 2">
            <a:extLst>
              <a:ext uri="{FF2B5EF4-FFF2-40B4-BE49-F238E27FC236}">
                <a16:creationId xmlns:a16="http://schemas.microsoft.com/office/drawing/2014/main" id="{541F2A6C-A7FD-D2DE-8BC5-65A925B3472C}"/>
              </a:ext>
            </a:extLst>
          </p:cNvPr>
          <p:cNvSpPr>
            <a:spLocks noGrp="1"/>
          </p:cNvSpPr>
          <p:nvPr>
            <p:ph idx="1"/>
          </p:nvPr>
        </p:nvSpPr>
        <p:spPr>
          <a:xfrm>
            <a:off x="75821" y="679423"/>
            <a:ext cx="6576334" cy="5587459"/>
          </a:xfrm>
        </p:spPr>
        <p:txBody>
          <a:bodyPr vert="horz" lIns="91440" tIns="45720" rIns="91440" bIns="45720" rtlCol="0" anchor="t">
            <a:noAutofit/>
          </a:bodyPr>
          <a:lstStyle/>
          <a:p>
            <a:pPr marL="227965" indent="-227965"/>
            <a:r>
              <a:rPr lang="en-US"/>
              <a:t>Need a way to control access to memory while also maintaining high performance</a:t>
            </a:r>
          </a:p>
          <a:p>
            <a:pPr marL="227965" indent="-227965"/>
            <a:r>
              <a:rPr lang="en-US"/>
              <a:t>Wishbone crossbar allows parallel access to different modules</a:t>
            </a:r>
          </a:p>
          <a:p>
            <a:pPr marL="227965" indent="-227965"/>
            <a:r>
              <a:rPr lang="en-US"/>
              <a:t>Wishbone crossbar prevents simultaneous access to same module</a:t>
            </a:r>
          </a:p>
          <a:p>
            <a:pPr marL="227965" indent="-227965"/>
            <a:r>
              <a:rPr lang="en-US"/>
              <a:t>Prototyped in first semester as proof of concept</a:t>
            </a:r>
          </a:p>
          <a:p>
            <a:pPr marL="227965" indent="-227965"/>
            <a:r>
              <a:rPr lang="en-US"/>
              <a:t>A script was written to make the crossbar generic, allowing easy expansion to accommodate new modules</a:t>
            </a:r>
          </a:p>
          <a:p>
            <a:pPr marL="227965" indent="-227965"/>
            <a:r>
              <a:rPr lang="en-US"/>
              <a:t>DD 70, 101</a:t>
            </a:r>
          </a:p>
          <a:p>
            <a:pPr marL="227965" indent="-227965"/>
            <a:endParaRPr lang="en-US"/>
          </a:p>
        </p:txBody>
      </p:sp>
      <p:pic>
        <p:nvPicPr>
          <p:cNvPr id="5" name="Picture 4" descr="A diagram of a software system&#10;&#10;AI-generated content may be incorrect.">
            <a:extLst>
              <a:ext uri="{FF2B5EF4-FFF2-40B4-BE49-F238E27FC236}">
                <a16:creationId xmlns:a16="http://schemas.microsoft.com/office/drawing/2014/main" id="{5C298465-36E5-50F8-B078-6B854A3620DA}"/>
              </a:ext>
            </a:extLst>
          </p:cNvPr>
          <p:cNvPicPr>
            <a:picLocks noChangeAspect="1"/>
          </p:cNvPicPr>
          <p:nvPr/>
        </p:nvPicPr>
        <p:blipFill>
          <a:blip r:embed="rId3"/>
          <a:stretch>
            <a:fillRect/>
          </a:stretch>
        </p:blipFill>
        <p:spPr>
          <a:xfrm>
            <a:off x="6402485" y="778042"/>
            <a:ext cx="5466987" cy="5486400"/>
          </a:xfrm>
          <a:prstGeom prst="rect">
            <a:avLst/>
          </a:prstGeom>
        </p:spPr>
      </p:pic>
    </p:spTree>
    <p:extLst>
      <p:ext uri="{BB962C8B-B14F-4D97-AF65-F5344CB8AC3E}">
        <p14:creationId xmlns:p14="http://schemas.microsoft.com/office/powerpoint/2010/main" val="186288344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41DD2-8C7E-29D5-A0CF-706FF4689E8B}"/>
              </a:ext>
            </a:extLst>
          </p:cNvPr>
          <p:cNvSpPr>
            <a:spLocks noGrp="1"/>
          </p:cNvSpPr>
          <p:nvPr>
            <p:ph type="title"/>
          </p:nvPr>
        </p:nvSpPr>
        <p:spPr/>
        <p:txBody>
          <a:bodyPr/>
          <a:lstStyle/>
          <a:p>
            <a:r>
              <a:rPr lang="en-US"/>
              <a:t>Digital Design – RISCV Core and RAM</a:t>
            </a:r>
          </a:p>
        </p:txBody>
      </p:sp>
      <p:sp>
        <p:nvSpPr>
          <p:cNvPr id="3" name="Content Placeholder 2">
            <a:extLst>
              <a:ext uri="{FF2B5EF4-FFF2-40B4-BE49-F238E27FC236}">
                <a16:creationId xmlns:a16="http://schemas.microsoft.com/office/drawing/2014/main" id="{9BB67BA8-2E4B-ED4F-0748-EA34DB9DD02A}"/>
              </a:ext>
            </a:extLst>
          </p:cNvPr>
          <p:cNvSpPr>
            <a:spLocks noGrp="1"/>
          </p:cNvSpPr>
          <p:nvPr>
            <p:ph idx="1"/>
          </p:nvPr>
        </p:nvSpPr>
        <p:spPr>
          <a:xfrm>
            <a:off x="75820" y="679423"/>
            <a:ext cx="5765073" cy="5587459"/>
          </a:xfrm>
        </p:spPr>
        <p:txBody>
          <a:bodyPr vert="horz" lIns="91440" tIns="45720" rIns="91440" bIns="45720" rtlCol="0" anchor="t">
            <a:noAutofit/>
          </a:bodyPr>
          <a:lstStyle/>
          <a:p>
            <a:pPr marL="227965" indent="-227965"/>
            <a:r>
              <a:rPr lang="en-US"/>
              <a:t>A RISCV core in the user area will run user programs</a:t>
            </a:r>
          </a:p>
          <a:p>
            <a:pPr marL="685165" lvl="1" indent="-227965"/>
            <a:r>
              <a:rPr lang="en-US"/>
              <a:t>Generated using </a:t>
            </a:r>
            <a:r>
              <a:rPr lang="en-US" err="1"/>
              <a:t>VexRISCV</a:t>
            </a:r>
            <a:r>
              <a:rPr lang="en-US"/>
              <a:t>, which is open source and Wishbone compatible</a:t>
            </a:r>
          </a:p>
          <a:p>
            <a:pPr marL="227965" indent="-227965"/>
            <a:r>
              <a:rPr lang="en-US"/>
              <a:t>Instruction and data RAMs must be available to the user area RISCV core</a:t>
            </a:r>
          </a:p>
          <a:p>
            <a:pPr marL="685165" lvl="1" indent="-227965"/>
            <a:r>
              <a:rPr lang="en-US"/>
              <a:t>Used existing </a:t>
            </a:r>
            <a:r>
              <a:rPr lang="en-US" err="1"/>
              <a:t>Efabless</a:t>
            </a:r>
            <a:r>
              <a:rPr lang="en-US"/>
              <a:t> DFFRAM macros and wrote a Wishbone slave interface for them</a:t>
            </a:r>
          </a:p>
          <a:p>
            <a:pPr marL="1142365" lvl="2" indent="-227965"/>
            <a:r>
              <a:rPr lang="en-US"/>
              <a:t>2KB for instruction RAM</a:t>
            </a:r>
          </a:p>
          <a:p>
            <a:pPr marL="1142365" lvl="2" indent="-227965"/>
            <a:r>
              <a:rPr lang="en-US"/>
              <a:t>2KB for data RAM</a:t>
            </a:r>
          </a:p>
          <a:p>
            <a:pPr marL="227965" indent="-227965"/>
            <a:r>
              <a:rPr lang="en-US"/>
              <a:t>DD 72, 92</a:t>
            </a:r>
          </a:p>
        </p:txBody>
      </p:sp>
      <p:pic>
        <p:nvPicPr>
          <p:cNvPr id="7" name="Picture 6" descr="A diagram of a computer program&#10;&#10;AI-generated content may be incorrect.">
            <a:extLst>
              <a:ext uri="{FF2B5EF4-FFF2-40B4-BE49-F238E27FC236}">
                <a16:creationId xmlns:a16="http://schemas.microsoft.com/office/drawing/2014/main" id="{2B8DA7E3-B018-1875-6D24-673146C1E363}"/>
              </a:ext>
            </a:extLst>
          </p:cNvPr>
          <p:cNvPicPr>
            <a:picLocks noChangeAspect="1"/>
          </p:cNvPicPr>
          <p:nvPr/>
        </p:nvPicPr>
        <p:blipFill>
          <a:blip r:embed="rId2"/>
          <a:stretch>
            <a:fillRect/>
          </a:stretch>
        </p:blipFill>
        <p:spPr>
          <a:xfrm>
            <a:off x="5683064" y="1445762"/>
            <a:ext cx="6435218" cy="3723148"/>
          </a:xfrm>
          <a:prstGeom prst="rect">
            <a:avLst/>
          </a:prstGeom>
        </p:spPr>
      </p:pic>
    </p:spTree>
    <p:extLst>
      <p:ext uri="{BB962C8B-B14F-4D97-AF65-F5344CB8AC3E}">
        <p14:creationId xmlns:p14="http://schemas.microsoft.com/office/powerpoint/2010/main" val="4231643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D6D69-B195-5B4C-7AD1-F8A4A561AFA8}"/>
              </a:ext>
            </a:extLst>
          </p:cNvPr>
          <p:cNvSpPr>
            <a:spLocks noGrp="1"/>
          </p:cNvSpPr>
          <p:nvPr>
            <p:ph type="title"/>
          </p:nvPr>
        </p:nvSpPr>
        <p:spPr/>
        <p:txBody>
          <a:bodyPr/>
          <a:lstStyle/>
          <a:p>
            <a:r>
              <a:rPr lang="en-US"/>
              <a:t>Digital Design - Peripherals</a:t>
            </a:r>
          </a:p>
        </p:txBody>
      </p:sp>
      <p:sp>
        <p:nvSpPr>
          <p:cNvPr id="3" name="Content Placeholder 2">
            <a:extLst>
              <a:ext uri="{FF2B5EF4-FFF2-40B4-BE49-F238E27FC236}">
                <a16:creationId xmlns:a16="http://schemas.microsoft.com/office/drawing/2014/main" id="{91AC5B08-5889-41F9-D05C-05CD6F9C5D1B}"/>
              </a:ext>
            </a:extLst>
          </p:cNvPr>
          <p:cNvSpPr>
            <a:spLocks noGrp="1"/>
          </p:cNvSpPr>
          <p:nvPr>
            <p:ph idx="1"/>
          </p:nvPr>
        </p:nvSpPr>
        <p:spPr>
          <a:xfrm>
            <a:off x="75820" y="679423"/>
            <a:ext cx="6015968" cy="5587459"/>
          </a:xfrm>
        </p:spPr>
        <p:txBody>
          <a:bodyPr vert="horz" lIns="91440" tIns="45720" rIns="91440" bIns="45720" rtlCol="0" anchor="t">
            <a:noAutofit/>
          </a:bodyPr>
          <a:lstStyle/>
          <a:p>
            <a:pPr marL="227965" indent="-227965"/>
            <a:r>
              <a:rPr lang="en-US"/>
              <a:t>General purpose input/output (GPIO)</a:t>
            </a:r>
          </a:p>
          <a:p>
            <a:pPr marL="685165" lvl="1" indent="-227965"/>
            <a:r>
              <a:rPr lang="en-US"/>
              <a:t>Provided by Caravel harness</a:t>
            </a:r>
          </a:p>
          <a:p>
            <a:pPr marL="227965" indent="-227965"/>
            <a:r>
              <a:rPr lang="en-US"/>
              <a:t>Inter-integrated circuit (I2C)</a:t>
            </a:r>
          </a:p>
          <a:p>
            <a:pPr marL="685165" lvl="1" indent="-227965"/>
            <a:r>
              <a:rPr lang="en-US"/>
              <a:t>Configured via memory-mapped registers</a:t>
            </a:r>
          </a:p>
          <a:p>
            <a:pPr marL="685165" lvl="1" indent="-227965"/>
            <a:r>
              <a:rPr lang="en-US"/>
              <a:t>Uses GPIO with pullup resistors for SDA and SCL</a:t>
            </a:r>
          </a:p>
          <a:p>
            <a:pPr marL="1142365" lvl="2" indent="-227965"/>
            <a:r>
              <a:rPr lang="en-US"/>
              <a:t>I2C controller implemented in hardware</a:t>
            </a:r>
          </a:p>
          <a:p>
            <a:pPr marL="227965" indent="-227965"/>
            <a:r>
              <a:rPr lang="en-US"/>
              <a:t>DD 70, 92</a:t>
            </a:r>
          </a:p>
        </p:txBody>
      </p:sp>
      <p:pic>
        <p:nvPicPr>
          <p:cNvPr id="6" name="Picture 5" descr="A diagram of a device&#10;&#10;AI-generated content may be incorrect.">
            <a:extLst>
              <a:ext uri="{FF2B5EF4-FFF2-40B4-BE49-F238E27FC236}">
                <a16:creationId xmlns:a16="http://schemas.microsoft.com/office/drawing/2014/main" id="{4FD13616-C2BB-71A5-4B68-FDD1EEEF6609}"/>
              </a:ext>
            </a:extLst>
          </p:cNvPr>
          <p:cNvPicPr>
            <a:picLocks noChangeAspect="1"/>
          </p:cNvPicPr>
          <p:nvPr/>
        </p:nvPicPr>
        <p:blipFill>
          <a:blip r:embed="rId3"/>
          <a:stretch>
            <a:fillRect/>
          </a:stretch>
        </p:blipFill>
        <p:spPr>
          <a:xfrm>
            <a:off x="6097180" y="1573688"/>
            <a:ext cx="6020293" cy="3704221"/>
          </a:xfrm>
          <a:prstGeom prst="rect">
            <a:avLst/>
          </a:prstGeom>
        </p:spPr>
      </p:pic>
    </p:spTree>
    <p:extLst>
      <p:ext uri="{BB962C8B-B14F-4D97-AF65-F5344CB8AC3E}">
        <p14:creationId xmlns:p14="http://schemas.microsoft.com/office/powerpoint/2010/main" val="231058546"/>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EE16-E623-5CE7-1492-9F1FF22AD456}"/>
              </a:ext>
            </a:extLst>
          </p:cNvPr>
          <p:cNvSpPr>
            <a:spLocks noGrp="1"/>
          </p:cNvSpPr>
          <p:nvPr>
            <p:ph type="title"/>
          </p:nvPr>
        </p:nvSpPr>
        <p:spPr>
          <a:xfrm>
            <a:off x="75826" y="41576"/>
            <a:ext cx="12040367" cy="518971"/>
          </a:xfrm>
        </p:spPr>
        <p:txBody>
          <a:bodyPr anchor="ctr">
            <a:normAutofit/>
          </a:bodyPr>
          <a:lstStyle/>
          <a:p>
            <a:r>
              <a:rPr lang="en-US" sz="2900"/>
              <a:t>Digital Design – AES Accelerator</a:t>
            </a:r>
          </a:p>
        </p:txBody>
      </p:sp>
      <p:sp>
        <p:nvSpPr>
          <p:cNvPr id="3" name="Content Placeholder 2">
            <a:extLst>
              <a:ext uri="{FF2B5EF4-FFF2-40B4-BE49-F238E27FC236}">
                <a16:creationId xmlns:a16="http://schemas.microsoft.com/office/drawing/2014/main" id="{E5CC1AEB-802F-E94F-EB24-D802839FC5E6}"/>
              </a:ext>
            </a:extLst>
          </p:cNvPr>
          <p:cNvSpPr>
            <a:spLocks noGrp="1"/>
          </p:cNvSpPr>
          <p:nvPr>
            <p:ph idx="1"/>
          </p:nvPr>
        </p:nvSpPr>
        <p:spPr>
          <a:xfrm>
            <a:off x="447040" y="679419"/>
            <a:ext cx="4485036" cy="5026155"/>
          </a:xfrm>
        </p:spPr>
        <p:txBody>
          <a:bodyPr vert="horz" lIns="91440" tIns="45720" rIns="91440" bIns="45720" rtlCol="0" anchor="t">
            <a:normAutofit/>
          </a:bodyPr>
          <a:lstStyle/>
          <a:p>
            <a:pPr marL="227965" indent="-227965"/>
            <a:r>
              <a:rPr lang="en-US"/>
              <a:t>Evaluated potential security threats in radio microcontrollers (DD 133)</a:t>
            </a:r>
          </a:p>
          <a:p>
            <a:pPr marL="227965" indent="-227965"/>
            <a:r>
              <a:rPr lang="en-US"/>
              <a:t>Encryption is a crucial feature in wireless communication.</a:t>
            </a:r>
          </a:p>
          <a:p>
            <a:pPr marL="227965" indent="-227965"/>
            <a:r>
              <a:rPr lang="en-US"/>
              <a:t>AES was chosen due to its efficiency and being part of ZigBee.</a:t>
            </a:r>
          </a:p>
          <a:p>
            <a:pPr marL="227965" indent="-227965"/>
            <a:r>
              <a:rPr lang="en-US"/>
              <a:t>We chose to implement an open-source option from the </a:t>
            </a:r>
            <a:r>
              <a:rPr lang="en-US" err="1"/>
              <a:t>Efabless</a:t>
            </a:r>
            <a:r>
              <a:rPr lang="en-US"/>
              <a:t> marketplace. (DD 105)</a:t>
            </a:r>
          </a:p>
          <a:p>
            <a:pPr marL="227965" indent="-227965"/>
            <a:endParaRPr lang="en-US"/>
          </a:p>
          <a:p>
            <a:pPr marL="457200" lvl="1" indent="0">
              <a:buNone/>
            </a:pPr>
            <a:endParaRPr lang="en-US" sz="2600"/>
          </a:p>
        </p:txBody>
      </p:sp>
      <p:pic>
        <p:nvPicPr>
          <p:cNvPr id="4" name="Picture 3" descr="A diagram of a computer process&#10;&#10;AI-generated content may be incorrect.">
            <a:extLst>
              <a:ext uri="{FF2B5EF4-FFF2-40B4-BE49-F238E27FC236}">
                <a16:creationId xmlns:a16="http://schemas.microsoft.com/office/drawing/2014/main" id="{37DB0C3B-0F67-E3C5-FBFA-BE9AA58FA1A4}"/>
              </a:ext>
            </a:extLst>
          </p:cNvPr>
          <p:cNvPicPr>
            <a:picLocks noChangeAspect="1"/>
          </p:cNvPicPr>
          <p:nvPr/>
        </p:nvPicPr>
        <p:blipFill>
          <a:blip r:embed="rId3"/>
          <a:stretch>
            <a:fillRect/>
          </a:stretch>
        </p:blipFill>
        <p:spPr>
          <a:xfrm>
            <a:off x="4921638" y="1577013"/>
            <a:ext cx="6791912" cy="3244686"/>
          </a:xfrm>
          <a:prstGeom prst="rect">
            <a:avLst/>
          </a:prstGeom>
          <a:noFill/>
        </p:spPr>
      </p:pic>
      <p:sp>
        <p:nvSpPr>
          <p:cNvPr id="6" name="TextBox 5">
            <a:extLst>
              <a:ext uri="{FF2B5EF4-FFF2-40B4-BE49-F238E27FC236}">
                <a16:creationId xmlns:a16="http://schemas.microsoft.com/office/drawing/2014/main" id="{5B87A998-DE5E-C0A9-71D1-62B5AD42F889}"/>
              </a:ext>
            </a:extLst>
          </p:cNvPr>
          <p:cNvSpPr txBox="1"/>
          <p:nvPr/>
        </p:nvSpPr>
        <p:spPr>
          <a:xfrm>
            <a:off x="10977039" y="4826183"/>
            <a:ext cx="7446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6E6259"/>
                </a:solidFill>
                <a:latin typeface="ITC Berkeley Oldstyle Book"/>
                <a:cs typeface="Times"/>
              </a:rPr>
              <a:t>[14]</a:t>
            </a:r>
            <a:endParaRPr lang="en-US">
              <a:solidFill>
                <a:srgbClr val="6E6259"/>
              </a:solidFill>
              <a:latin typeface="ITC Berkeley Oldstyle Book"/>
            </a:endParaRPr>
          </a:p>
        </p:txBody>
      </p:sp>
    </p:spTree>
    <p:extLst>
      <p:ext uri="{BB962C8B-B14F-4D97-AF65-F5344CB8AC3E}">
        <p14:creationId xmlns:p14="http://schemas.microsoft.com/office/powerpoint/2010/main" val="136661763"/>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5BE7CC-5AFD-050B-0014-338AA10A7AA1}"/>
              </a:ext>
            </a:extLst>
          </p:cNvPr>
          <p:cNvSpPr>
            <a:spLocks noGrp="1"/>
          </p:cNvSpPr>
          <p:nvPr>
            <p:ph type="title"/>
          </p:nvPr>
        </p:nvSpPr>
        <p:spPr>
          <a:xfrm>
            <a:off x="75826" y="41576"/>
            <a:ext cx="12040367" cy="518971"/>
          </a:xfrm>
        </p:spPr>
        <p:txBody>
          <a:bodyPr/>
          <a:lstStyle/>
          <a:p>
            <a:r>
              <a:rPr lang="en-US"/>
              <a:t>Analog Design – Frequency Synthesizer</a:t>
            </a:r>
          </a:p>
        </p:txBody>
      </p:sp>
      <p:pic>
        <p:nvPicPr>
          <p:cNvPr id="2" name="Picture 1" descr="A diagram of a circuit&#10;&#10;AI-generated content may be incorrect.">
            <a:extLst>
              <a:ext uri="{FF2B5EF4-FFF2-40B4-BE49-F238E27FC236}">
                <a16:creationId xmlns:a16="http://schemas.microsoft.com/office/drawing/2014/main" id="{8201F0C0-73E7-1D52-4E61-D9513397D4C3}"/>
              </a:ext>
            </a:extLst>
          </p:cNvPr>
          <p:cNvPicPr>
            <a:picLocks noChangeAspect="1"/>
          </p:cNvPicPr>
          <p:nvPr/>
        </p:nvPicPr>
        <p:blipFill>
          <a:blip r:embed="rId3"/>
          <a:stretch>
            <a:fillRect/>
          </a:stretch>
        </p:blipFill>
        <p:spPr>
          <a:xfrm>
            <a:off x="2336135" y="917279"/>
            <a:ext cx="7528099" cy="5023442"/>
          </a:xfrm>
          <a:prstGeom prst="rect">
            <a:avLst/>
          </a:prstGeom>
        </p:spPr>
      </p:pic>
      <mc:AlternateContent xmlns:mc="http://schemas.openxmlformats.org/markup-compatibility/2006">
        <mc:Choice xmlns:psuz="http://schemas.microsoft.com/office/powerpoint/2016/summaryzoom" Requires="psuz">
          <p:graphicFrame>
            <p:nvGraphicFramePr>
              <p:cNvPr id="6" name="Summary Zoom 5">
                <a:extLst>
                  <a:ext uri="{FF2B5EF4-FFF2-40B4-BE49-F238E27FC236}">
                    <a16:creationId xmlns:a16="http://schemas.microsoft.com/office/drawing/2014/main" id="{ED60CAF0-870F-449D-9E47-34542631DB91}"/>
                  </a:ext>
                </a:extLst>
              </p:cNvPr>
              <p:cNvGraphicFramePr>
                <a:graphicFrameLocks noChangeAspect="1"/>
              </p:cNvGraphicFramePr>
              <p:nvPr>
                <p:extLst>
                  <p:ext uri="{D42A27DB-BD31-4B8C-83A1-F6EECF244321}">
                    <p14:modId xmlns:p14="http://schemas.microsoft.com/office/powerpoint/2010/main" val="3283757875"/>
                  </p:ext>
                </p:extLst>
              </p:nvPr>
            </p:nvGraphicFramePr>
            <p:xfrm>
              <a:off x="76200" y="679450"/>
              <a:ext cx="12039600" cy="5588000"/>
            </p:xfrm>
            <a:graphic>
              <a:graphicData uri="http://schemas.microsoft.com/office/powerpoint/2016/summaryzoom">
                <psuz:summaryZm>
                  <psuz:gridLayout/>
                </psuz:summaryZm>
              </a:graphicData>
            </a:graphic>
          </p:graphicFrame>
        </mc:Choice>
        <mc:Fallback>
          <p:grpSp>
            <p:nvGrpSpPr>
              <p:cNvPr id="6" name="Summary Zoom 5">
                <a:extLst>
                  <a:ext uri="{FF2B5EF4-FFF2-40B4-BE49-F238E27FC236}">
                    <a16:creationId xmlns:a16="http://schemas.microsoft.com/office/drawing/2014/main" id="{ED60CAF0-870F-449D-9E47-34542631DB91}"/>
                  </a:ext>
                </a:extLst>
              </p:cNvPr>
              <p:cNvGrpSpPr>
                <a:grpSpLocks noGrp="1" noUngrp="1" noRot="1" noChangeAspect="1" noMove="1" noResize="1"/>
              </p:cNvGrpSpPr>
              <p:nvPr/>
            </p:nvGrpSpPr>
            <p:grpSpPr>
              <a:xfrm>
                <a:off x="76200" y="679450"/>
                <a:ext cx="12039600" cy="5588000"/>
                <a:chOff x="76200" y="679450"/>
                <a:chExt cx="12039600" cy="5588000"/>
              </a:xfrm>
            </p:grpSpPr>
          </p:grpSp>
        </mc:Fallback>
      </mc:AlternateContent>
      <p:sp>
        <p:nvSpPr>
          <p:cNvPr id="5" name="TextBox 4">
            <a:extLst>
              <a:ext uri="{FF2B5EF4-FFF2-40B4-BE49-F238E27FC236}">
                <a16:creationId xmlns:a16="http://schemas.microsoft.com/office/drawing/2014/main" id="{65E07B16-7C87-2B6B-6554-2F2A6CF33E68}"/>
              </a:ext>
            </a:extLst>
          </p:cNvPr>
          <p:cNvSpPr txBox="1"/>
          <p:nvPr/>
        </p:nvSpPr>
        <p:spPr>
          <a:xfrm>
            <a:off x="9873585" y="5544063"/>
            <a:ext cx="720696"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[15]</a:t>
            </a:r>
          </a:p>
        </p:txBody>
      </p:sp>
      <mc:AlternateContent xmlns:mc="http://schemas.openxmlformats.org/markup-compatibility/2006">
        <mc:Choice xmlns:pslz="http://schemas.microsoft.com/office/powerpoint/2016/slidezoom" Requires="pslz">
          <p:graphicFrame>
            <p:nvGraphicFramePr>
              <p:cNvPr id="7" name="Slide Zoom 6">
                <a:extLst>
                  <a:ext uri="{FF2B5EF4-FFF2-40B4-BE49-F238E27FC236}">
                    <a16:creationId xmlns:a16="http://schemas.microsoft.com/office/drawing/2014/main" id="{D99798F9-6884-4B98-8861-AFDB33111AFA}"/>
                  </a:ext>
                </a:extLst>
              </p:cNvPr>
              <p:cNvGraphicFramePr>
                <a:graphicFrameLocks noChangeAspect="1"/>
              </p:cNvGraphicFramePr>
              <p:nvPr>
                <p:extLst>
                  <p:ext uri="{D42A27DB-BD31-4B8C-83A1-F6EECF244321}">
                    <p14:modId xmlns:p14="http://schemas.microsoft.com/office/powerpoint/2010/main" val="3828095023"/>
                  </p:ext>
                </p:extLst>
              </p:nvPr>
            </p:nvGraphicFramePr>
            <p:xfrm>
              <a:off x="8258177" y="2436908"/>
              <a:ext cx="206950" cy="115791"/>
            </p:xfrm>
            <a:graphic>
              <a:graphicData uri="http://schemas.microsoft.com/office/powerpoint/2016/slidezoom">
                <pslz:sldZm>
                  <pslz:sldZmObj sldId="331" cId="2276138252">
                    <pslz:zmPr id="{FC33F16F-D6FB-47A7-98D0-069E735DAE42}" returnToParent="0" transitionDur="1000">
                      <p166:blipFill xmlns:p166="http://schemas.microsoft.com/office/powerpoint/2016/6/main">
                        <a:blip r:embed="rId4"/>
                        <a:stretch>
                          <a:fillRect/>
                        </a:stretch>
                      </p166:blipFill>
                      <p166:spPr xmlns:p166="http://schemas.microsoft.com/office/powerpoint/2016/6/main">
                        <a:xfrm>
                          <a:off x="0" y="0"/>
                          <a:ext cx="206950" cy="115791"/>
                        </a:xfrm>
                        <a:prstGeom prst="rect">
                          <a:avLst/>
                        </a:prstGeom>
                        <a:ln w="3175">
                          <a:solidFill>
                            <a:prstClr val="ltGray"/>
                          </a:solidFill>
                        </a:ln>
                      </p166:spPr>
                    </pslz:zmPr>
                  </pslz:sldZmObj>
                </pslz:sldZm>
              </a:graphicData>
            </a:graphic>
          </p:graphicFrame>
        </mc:Choice>
        <mc:Fallback>
          <p:pic>
            <p:nvPicPr>
              <p:cNvPr id="7" name="Slide Zoom 6">
                <a:hlinkClick r:id="rId5" action="ppaction://hlinksldjump"/>
                <a:extLst>
                  <a:ext uri="{FF2B5EF4-FFF2-40B4-BE49-F238E27FC236}">
                    <a16:creationId xmlns:a16="http://schemas.microsoft.com/office/drawing/2014/main" id="{D99798F9-6884-4B98-8861-AFDB33111AFA}"/>
                  </a:ext>
                </a:extLst>
              </p:cNvPr>
              <p:cNvPicPr>
                <a:picLocks noGrp="1" noRot="1" noChangeAspect="1" noMove="1" noResize="1" noEditPoints="1" noAdjustHandles="1" noChangeArrowheads="1" noChangeShapeType="1"/>
              </p:cNvPicPr>
              <p:nvPr/>
            </p:nvPicPr>
            <p:blipFill>
              <a:blip r:embed="rId4"/>
              <a:stretch>
                <a:fillRect/>
              </a:stretch>
            </p:blipFill>
            <p:spPr>
              <a:xfrm>
                <a:off x="8258177" y="2436908"/>
                <a:ext cx="206950" cy="115791"/>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8" name="Slide Zoom 7">
                <a:extLst>
                  <a:ext uri="{FF2B5EF4-FFF2-40B4-BE49-F238E27FC236}">
                    <a16:creationId xmlns:a16="http://schemas.microsoft.com/office/drawing/2014/main" id="{E8BFF034-D581-9573-A04B-1CE14BCD5B03}"/>
                  </a:ext>
                </a:extLst>
              </p:cNvPr>
              <p:cNvGraphicFramePr>
                <a:graphicFrameLocks noChangeAspect="1"/>
              </p:cNvGraphicFramePr>
              <p:nvPr>
                <p:extLst>
                  <p:ext uri="{D42A27DB-BD31-4B8C-83A1-F6EECF244321}">
                    <p14:modId xmlns:p14="http://schemas.microsoft.com/office/powerpoint/2010/main" val="1038075114"/>
                  </p:ext>
                </p:extLst>
              </p:nvPr>
            </p:nvGraphicFramePr>
            <p:xfrm>
              <a:off x="6308027" y="4956629"/>
              <a:ext cx="332258" cy="186895"/>
            </p:xfrm>
            <a:graphic>
              <a:graphicData uri="http://schemas.microsoft.com/office/powerpoint/2016/slidezoom">
                <pslz:sldZm>
                  <pslz:sldZmObj sldId="333" cId="1689703210">
                    <pslz:zmPr id="{2646B7E2-8618-4D13-9F3C-FD2A7473868A}" returnToParent="0" transitionDur="1000">
                      <p166:blipFill xmlns:p166="http://schemas.microsoft.com/office/powerpoint/2016/6/main">
                        <a:blip r:embed="rId6"/>
                        <a:stretch>
                          <a:fillRect/>
                        </a:stretch>
                      </p166:blipFill>
                      <p166:spPr xmlns:p166="http://schemas.microsoft.com/office/powerpoint/2016/6/main">
                        <a:xfrm>
                          <a:off x="0" y="0"/>
                          <a:ext cx="332258" cy="186895"/>
                        </a:xfrm>
                        <a:prstGeom prst="rect">
                          <a:avLst/>
                        </a:prstGeom>
                        <a:ln w="3175">
                          <a:solidFill>
                            <a:prstClr val="ltGray"/>
                          </a:solidFill>
                        </a:ln>
                      </p166:spPr>
                    </pslz:zmPr>
                  </pslz:sldZmObj>
                </pslz:sldZm>
              </a:graphicData>
            </a:graphic>
          </p:graphicFrame>
        </mc:Choice>
        <mc:Fallback>
          <p:pic>
            <p:nvPicPr>
              <p:cNvPr id="8" name="Slide Zoom 7">
                <a:hlinkClick r:id="rId7" action="ppaction://hlinksldjump"/>
                <a:extLst>
                  <a:ext uri="{FF2B5EF4-FFF2-40B4-BE49-F238E27FC236}">
                    <a16:creationId xmlns:a16="http://schemas.microsoft.com/office/drawing/2014/main" id="{E8BFF034-D581-9573-A04B-1CE14BCD5B03}"/>
                  </a:ext>
                </a:extLst>
              </p:cNvPr>
              <p:cNvPicPr>
                <a:picLocks noGrp="1" noRot="1" noChangeAspect="1" noMove="1" noResize="1" noEditPoints="1" noAdjustHandles="1" noChangeArrowheads="1" noChangeShapeType="1"/>
              </p:cNvPicPr>
              <p:nvPr/>
            </p:nvPicPr>
            <p:blipFill>
              <a:blip r:embed="rId6"/>
              <a:stretch>
                <a:fillRect/>
              </a:stretch>
            </p:blipFill>
            <p:spPr>
              <a:xfrm>
                <a:off x="6308027" y="4956629"/>
                <a:ext cx="332258" cy="186895"/>
              </a:xfrm>
              <a:prstGeom prst="rect">
                <a:avLst/>
              </a:prstGeom>
              <a:ln w="3175">
                <a:solidFill>
                  <a:prstClr val="ltGray"/>
                </a:solidFill>
              </a:ln>
            </p:spPr>
          </p:pic>
        </mc:Fallback>
      </mc:AlternateContent>
    </p:spTree>
    <p:extLst>
      <p:ext uri="{BB962C8B-B14F-4D97-AF65-F5344CB8AC3E}">
        <p14:creationId xmlns:p14="http://schemas.microsoft.com/office/powerpoint/2010/main" val="1196128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133E0-2EAD-803D-4CE2-1B8C6591B140}"/>
              </a:ext>
            </a:extLst>
          </p:cNvPr>
          <p:cNvSpPr>
            <a:spLocks noGrp="1"/>
          </p:cNvSpPr>
          <p:nvPr>
            <p:ph type="title"/>
          </p:nvPr>
        </p:nvSpPr>
        <p:spPr/>
        <p:txBody>
          <a:bodyPr/>
          <a:lstStyle/>
          <a:p>
            <a:r>
              <a:rPr lang="en-US"/>
              <a:t>Unexpected Risk – </a:t>
            </a:r>
            <a:r>
              <a:rPr lang="en-US" err="1"/>
              <a:t>Efabless</a:t>
            </a:r>
            <a:r>
              <a:rPr lang="en-US"/>
              <a:t> Shutdown</a:t>
            </a:r>
          </a:p>
        </p:txBody>
      </p:sp>
      <p:pic>
        <p:nvPicPr>
          <p:cNvPr id="5" name="Graphic 4" descr="Explosion Clip Art at Clker.com - vector clip art online, royalty free &amp;  public domain">
            <a:extLst>
              <a:ext uri="{FF2B5EF4-FFF2-40B4-BE49-F238E27FC236}">
                <a16:creationId xmlns:a16="http://schemas.microsoft.com/office/drawing/2014/main" id="{A8F730CD-5EF0-8923-F063-306CC0F29B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6598" y="1074305"/>
            <a:ext cx="5346698" cy="4258541"/>
          </a:xfrm>
          <a:prstGeom prst="rect">
            <a:avLst/>
          </a:prstGeom>
        </p:spPr>
      </p:pic>
      <p:pic>
        <p:nvPicPr>
          <p:cNvPr id="4" name="Content Placeholder 3" descr="A close up of a logo&#10;&#10;AI-generated content may be incorrect.">
            <a:extLst>
              <a:ext uri="{FF2B5EF4-FFF2-40B4-BE49-F238E27FC236}">
                <a16:creationId xmlns:a16="http://schemas.microsoft.com/office/drawing/2014/main" id="{41FC1208-6C50-6F69-147E-D033A11D4848}"/>
              </a:ext>
            </a:extLst>
          </p:cNvPr>
          <p:cNvPicPr>
            <a:picLocks noGrp="1" noChangeAspect="1"/>
          </p:cNvPicPr>
          <p:nvPr>
            <p:ph idx="1"/>
          </p:nvPr>
        </p:nvPicPr>
        <p:blipFill>
          <a:blip r:embed="rId5"/>
          <a:stretch>
            <a:fillRect/>
          </a:stretch>
        </p:blipFill>
        <p:spPr>
          <a:xfrm>
            <a:off x="8156591" y="2564689"/>
            <a:ext cx="2734045" cy="1431301"/>
          </a:xfrm>
        </p:spPr>
      </p:pic>
      <p:sp>
        <p:nvSpPr>
          <p:cNvPr id="7" name="Content Placeholder 2">
            <a:extLst>
              <a:ext uri="{FF2B5EF4-FFF2-40B4-BE49-F238E27FC236}">
                <a16:creationId xmlns:a16="http://schemas.microsoft.com/office/drawing/2014/main" id="{F39B920C-BFEF-76C9-42D8-A862EE0BF574}"/>
              </a:ext>
            </a:extLst>
          </p:cNvPr>
          <p:cNvSpPr txBox="1">
            <a:spLocks/>
          </p:cNvSpPr>
          <p:nvPr/>
        </p:nvSpPr>
        <p:spPr>
          <a:xfrm>
            <a:off x="75820" y="679423"/>
            <a:ext cx="5494782" cy="4543237"/>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600" kern="1200">
                <a:solidFill>
                  <a:srgbClr val="6E6259"/>
                </a:solidFill>
                <a:latin typeface="ITC Berkeley Oldstyle Book"/>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6E6259"/>
                </a:solidFill>
                <a:latin typeface="ITC Berkeley Oldstyle Book"/>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200" kern="1200">
                <a:solidFill>
                  <a:srgbClr val="6E6259"/>
                </a:solidFill>
                <a:latin typeface="ITC Berkeley Oldstyle Book"/>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rgbClr val="6E6259"/>
                </a:solidFill>
                <a:latin typeface="ITC Berkeley Oldstyle Book"/>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6E6259"/>
                </a:solidFill>
                <a:latin typeface="ITC Berkeley Oldstyle Book"/>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spcAft>
                <a:spcPts val="0"/>
              </a:spcAft>
            </a:pPr>
            <a:r>
              <a:rPr lang="en-US"/>
              <a:t>We found out in late March that </a:t>
            </a:r>
            <a:r>
              <a:rPr lang="en-US" err="1"/>
              <a:t>Efabless</a:t>
            </a:r>
            <a:r>
              <a:rPr lang="en-US"/>
              <a:t> has shutdown</a:t>
            </a:r>
          </a:p>
          <a:p>
            <a:pPr marL="227965" indent="-227965">
              <a:spcAft>
                <a:spcPts val="0"/>
              </a:spcAft>
            </a:pPr>
            <a:r>
              <a:rPr lang="en-US"/>
              <a:t>We will not be able to fabricate our chip</a:t>
            </a:r>
          </a:p>
          <a:p>
            <a:pPr marL="227965" indent="-227965">
              <a:spcAft>
                <a:spcPts val="0"/>
              </a:spcAft>
            </a:pPr>
            <a:r>
              <a:rPr lang="en-US"/>
              <a:t>We still can implement our project and run tests</a:t>
            </a:r>
          </a:p>
          <a:p>
            <a:pPr marL="227965" indent="-227965">
              <a:spcAft>
                <a:spcPts val="0"/>
              </a:spcAft>
            </a:pPr>
            <a:r>
              <a:rPr lang="en-US"/>
              <a:t>Layouts can also still be generated so if </a:t>
            </a:r>
            <a:r>
              <a:rPr lang="en-US" err="1"/>
              <a:t>Efabless</a:t>
            </a:r>
            <a:r>
              <a:rPr lang="en-US"/>
              <a:t> comes back, we will be set to send our design off for fabrication</a:t>
            </a:r>
          </a:p>
          <a:p>
            <a:pPr marL="227965" indent="-227965">
              <a:spcAft>
                <a:spcPts val="0"/>
              </a:spcAft>
            </a:pPr>
            <a:r>
              <a:rPr lang="en-US"/>
              <a:t>DD 31</a:t>
            </a:r>
          </a:p>
          <a:p>
            <a:pPr marL="227965" indent="-227965">
              <a:spcAft>
                <a:spcPts val="0"/>
              </a:spcAft>
            </a:pPr>
            <a:endParaRPr lang="en-US"/>
          </a:p>
        </p:txBody>
      </p:sp>
      <p:pic>
        <p:nvPicPr>
          <p:cNvPr id="8" name="Picture 7" descr="A white background with black text&#10;&#10;AI-generated content may be incorrect.">
            <a:extLst>
              <a:ext uri="{FF2B5EF4-FFF2-40B4-BE49-F238E27FC236}">
                <a16:creationId xmlns:a16="http://schemas.microsoft.com/office/drawing/2014/main" id="{68575BC7-C038-C42E-19CD-51700AE640DD}"/>
              </a:ext>
            </a:extLst>
          </p:cNvPr>
          <p:cNvPicPr>
            <a:picLocks noChangeAspect="1"/>
          </p:cNvPicPr>
          <p:nvPr/>
        </p:nvPicPr>
        <p:blipFill>
          <a:blip r:embed="rId6"/>
          <a:srcRect l="4263" t="26496" r="9913" b="21652"/>
          <a:stretch/>
        </p:blipFill>
        <p:spPr>
          <a:xfrm>
            <a:off x="754238" y="5223051"/>
            <a:ext cx="6981195" cy="1038815"/>
          </a:xfrm>
          <a:prstGeom prst="rect">
            <a:avLst/>
          </a:prstGeom>
        </p:spPr>
      </p:pic>
      <p:sp>
        <p:nvSpPr>
          <p:cNvPr id="6" name="TextBox 5">
            <a:extLst>
              <a:ext uri="{FF2B5EF4-FFF2-40B4-BE49-F238E27FC236}">
                <a16:creationId xmlns:a16="http://schemas.microsoft.com/office/drawing/2014/main" id="{CAA94B51-E313-A579-D530-9D3C742DFCFE}"/>
              </a:ext>
            </a:extLst>
          </p:cNvPr>
          <p:cNvSpPr txBox="1"/>
          <p:nvPr/>
        </p:nvSpPr>
        <p:spPr>
          <a:xfrm>
            <a:off x="7784084" y="5812729"/>
            <a:ext cx="7543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6E6259"/>
                </a:solidFill>
                <a:latin typeface="ITC Berkeley Oldstyle Book"/>
                <a:cs typeface="Times"/>
              </a:rPr>
              <a:t>[16]</a:t>
            </a:r>
          </a:p>
        </p:txBody>
      </p:sp>
      <p:sp>
        <p:nvSpPr>
          <p:cNvPr id="9" name="TextBox 8">
            <a:extLst>
              <a:ext uri="{FF2B5EF4-FFF2-40B4-BE49-F238E27FC236}">
                <a16:creationId xmlns:a16="http://schemas.microsoft.com/office/drawing/2014/main" id="{AB58512F-3853-34ED-9808-0DA08ECB36F7}"/>
              </a:ext>
            </a:extLst>
          </p:cNvPr>
          <p:cNvSpPr txBox="1"/>
          <p:nvPr/>
        </p:nvSpPr>
        <p:spPr>
          <a:xfrm>
            <a:off x="9896464" y="5224349"/>
            <a:ext cx="16996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6E6259"/>
                </a:solidFill>
                <a:latin typeface="ITC Berkeley Oldstyle Book"/>
                <a:cs typeface="Times"/>
              </a:rPr>
              <a:t>[17] &amp; [18]</a:t>
            </a:r>
          </a:p>
        </p:txBody>
      </p:sp>
    </p:spTree>
    <p:extLst>
      <p:ext uri="{BB962C8B-B14F-4D97-AF65-F5344CB8AC3E}">
        <p14:creationId xmlns:p14="http://schemas.microsoft.com/office/powerpoint/2010/main" val="3823811579"/>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61EB-20B5-4F1E-05EC-D5D3AB82FC2F}"/>
              </a:ext>
            </a:extLst>
          </p:cNvPr>
          <p:cNvSpPr>
            <a:spLocks noGrp="1"/>
          </p:cNvSpPr>
          <p:nvPr>
            <p:ph type="title"/>
          </p:nvPr>
        </p:nvSpPr>
        <p:spPr/>
        <p:txBody>
          <a:bodyPr>
            <a:noAutofit/>
          </a:bodyPr>
          <a:lstStyle/>
          <a:p>
            <a:r>
              <a:rPr lang="en-US"/>
              <a:t>Testing Plan </a:t>
            </a:r>
            <a:r>
              <a:rPr lang="en-US" sz="2600"/>
              <a:t>DD 65</a:t>
            </a:r>
          </a:p>
        </p:txBody>
      </p:sp>
      <p:graphicFrame>
        <p:nvGraphicFramePr>
          <p:cNvPr id="7" name="Table 6">
            <a:extLst>
              <a:ext uri="{FF2B5EF4-FFF2-40B4-BE49-F238E27FC236}">
                <a16:creationId xmlns:a16="http://schemas.microsoft.com/office/drawing/2014/main" id="{2B189738-DF91-E2DD-4743-22D3ABC4F8CE}"/>
              </a:ext>
            </a:extLst>
          </p:cNvPr>
          <p:cNvGraphicFramePr>
            <a:graphicFrameLocks noGrp="1"/>
          </p:cNvGraphicFramePr>
          <p:nvPr>
            <p:extLst>
              <p:ext uri="{D42A27DB-BD31-4B8C-83A1-F6EECF244321}">
                <p14:modId xmlns:p14="http://schemas.microsoft.com/office/powerpoint/2010/main" val="3651980226"/>
              </p:ext>
            </p:extLst>
          </p:nvPr>
        </p:nvGraphicFramePr>
        <p:xfrm>
          <a:off x="313069" y="673395"/>
          <a:ext cx="11565786" cy="487680"/>
        </p:xfrm>
        <a:graphic>
          <a:graphicData uri="http://schemas.openxmlformats.org/drawingml/2006/table">
            <a:tbl>
              <a:tblPr firstRow="1" bandRow="1">
                <a:tableStyleId>{5C22544A-7EE6-4342-B048-85BDC9FD1C3A}</a:tableStyleId>
              </a:tblPr>
              <a:tblGrid>
                <a:gridCol w="3855262">
                  <a:extLst>
                    <a:ext uri="{9D8B030D-6E8A-4147-A177-3AD203B41FA5}">
                      <a16:colId xmlns:a16="http://schemas.microsoft.com/office/drawing/2014/main" val="1391214426"/>
                    </a:ext>
                  </a:extLst>
                </a:gridCol>
                <a:gridCol w="3855262">
                  <a:extLst>
                    <a:ext uri="{9D8B030D-6E8A-4147-A177-3AD203B41FA5}">
                      <a16:colId xmlns:a16="http://schemas.microsoft.com/office/drawing/2014/main" val="2319477200"/>
                    </a:ext>
                  </a:extLst>
                </a:gridCol>
                <a:gridCol w="3855262">
                  <a:extLst>
                    <a:ext uri="{9D8B030D-6E8A-4147-A177-3AD203B41FA5}">
                      <a16:colId xmlns:a16="http://schemas.microsoft.com/office/drawing/2014/main" val="3570617917"/>
                    </a:ext>
                  </a:extLst>
                </a:gridCol>
              </a:tblGrid>
              <a:tr h="370840">
                <a:tc>
                  <a:txBody>
                    <a:bodyPr/>
                    <a:lstStyle/>
                    <a:p>
                      <a:pPr algn="ctr"/>
                      <a:r>
                        <a:rPr lang="en-US" sz="2600" b="1">
                          <a:latin typeface="Aptos"/>
                        </a:rPr>
                        <a:t>Digital</a:t>
                      </a:r>
                    </a:p>
                  </a:txBody>
                  <a:tcPr/>
                </a:tc>
                <a:tc>
                  <a:txBody>
                    <a:bodyPr/>
                    <a:lstStyle/>
                    <a:p>
                      <a:pPr algn="ctr"/>
                      <a:r>
                        <a:rPr lang="en-US" sz="2600"/>
                        <a:t>Analog</a:t>
                      </a:r>
                    </a:p>
                  </a:txBody>
                  <a:tcPr/>
                </a:tc>
                <a:tc>
                  <a:txBody>
                    <a:bodyPr/>
                    <a:lstStyle/>
                    <a:p>
                      <a:pPr lvl="0" algn="ctr">
                        <a:buNone/>
                      </a:pPr>
                      <a:r>
                        <a:rPr lang="en-US" sz="2600"/>
                        <a:t>Security</a:t>
                      </a:r>
                      <a:endParaRPr lang="en-US"/>
                    </a:p>
                  </a:txBody>
                  <a:tcPr/>
                </a:tc>
                <a:extLst>
                  <a:ext uri="{0D108BD9-81ED-4DB2-BD59-A6C34878D82A}">
                    <a16:rowId xmlns:a16="http://schemas.microsoft.com/office/drawing/2014/main" val="1034924192"/>
                  </a:ext>
                </a:extLst>
              </a:tr>
            </a:tbl>
          </a:graphicData>
        </a:graphic>
      </p:graphicFrame>
      <p:pic>
        <p:nvPicPr>
          <p:cNvPr id="9" name="Picture 8" descr="A diagram of a computer hardware system&#10;&#10;AI-generated content may be incorrect.">
            <a:extLst>
              <a:ext uri="{FF2B5EF4-FFF2-40B4-BE49-F238E27FC236}">
                <a16:creationId xmlns:a16="http://schemas.microsoft.com/office/drawing/2014/main" id="{F83FE4EF-9D6B-FAF1-960C-42A5E5DA2D58}"/>
              </a:ext>
            </a:extLst>
          </p:cNvPr>
          <p:cNvPicPr>
            <a:picLocks noChangeAspect="1"/>
          </p:cNvPicPr>
          <p:nvPr/>
        </p:nvPicPr>
        <p:blipFill>
          <a:blip r:embed="rId3"/>
          <a:stretch>
            <a:fillRect/>
          </a:stretch>
        </p:blipFill>
        <p:spPr>
          <a:xfrm>
            <a:off x="459673" y="1229950"/>
            <a:ext cx="3683940" cy="3366914"/>
          </a:xfrm>
          <a:prstGeom prst="rect">
            <a:avLst/>
          </a:prstGeom>
        </p:spPr>
      </p:pic>
      <p:pic>
        <p:nvPicPr>
          <p:cNvPr id="10" name="Picture 9" descr="A diagram of a system&#10;&#10;AI-generated content may be incorrect.">
            <a:extLst>
              <a:ext uri="{FF2B5EF4-FFF2-40B4-BE49-F238E27FC236}">
                <a16:creationId xmlns:a16="http://schemas.microsoft.com/office/drawing/2014/main" id="{A4879E34-3A0F-293E-E1D8-8C6D53F30E75}"/>
              </a:ext>
            </a:extLst>
          </p:cNvPr>
          <p:cNvPicPr>
            <a:picLocks noChangeAspect="1"/>
          </p:cNvPicPr>
          <p:nvPr/>
        </p:nvPicPr>
        <p:blipFill>
          <a:blip r:embed="rId4"/>
          <a:stretch>
            <a:fillRect/>
          </a:stretch>
        </p:blipFill>
        <p:spPr>
          <a:xfrm>
            <a:off x="4145238" y="1232051"/>
            <a:ext cx="3890815" cy="4657050"/>
          </a:xfrm>
          <a:prstGeom prst="rect">
            <a:avLst/>
          </a:prstGeom>
        </p:spPr>
      </p:pic>
      <p:pic>
        <p:nvPicPr>
          <p:cNvPr id="14" name="Picture 13" descr="A diagram of a computer system&#10;&#10;AI-generated content may be incorrect.">
            <a:extLst>
              <a:ext uri="{FF2B5EF4-FFF2-40B4-BE49-F238E27FC236}">
                <a16:creationId xmlns:a16="http://schemas.microsoft.com/office/drawing/2014/main" id="{2B9CAA83-2666-983C-7974-BB8220DB3E90}"/>
              </a:ext>
            </a:extLst>
          </p:cNvPr>
          <p:cNvPicPr>
            <a:picLocks noChangeAspect="1"/>
          </p:cNvPicPr>
          <p:nvPr/>
        </p:nvPicPr>
        <p:blipFill>
          <a:blip r:embed="rId5"/>
          <a:stretch>
            <a:fillRect/>
          </a:stretch>
        </p:blipFill>
        <p:spPr>
          <a:xfrm>
            <a:off x="8036693" y="1232074"/>
            <a:ext cx="3841113" cy="4661594"/>
          </a:xfrm>
          <a:prstGeom prst="rect">
            <a:avLst/>
          </a:prstGeom>
        </p:spPr>
      </p:pic>
    </p:spTree>
    <p:extLst>
      <p:ext uri="{BB962C8B-B14F-4D97-AF65-F5344CB8AC3E}">
        <p14:creationId xmlns:p14="http://schemas.microsoft.com/office/powerpoint/2010/main" val="3955286341"/>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2BE6-44AB-AD83-D082-85CF0CEBAA34}"/>
              </a:ext>
            </a:extLst>
          </p:cNvPr>
          <p:cNvSpPr>
            <a:spLocks noGrp="1"/>
          </p:cNvSpPr>
          <p:nvPr>
            <p:ph type="title"/>
          </p:nvPr>
        </p:nvSpPr>
        <p:spPr/>
        <p:txBody>
          <a:bodyPr/>
          <a:lstStyle/>
          <a:p>
            <a:r>
              <a:rPr lang="en-US"/>
              <a:t>Digital Results</a:t>
            </a:r>
          </a:p>
        </p:txBody>
      </p:sp>
      <p:graphicFrame>
        <p:nvGraphicFramePr>
          <p:cNvPr id="5" name="Table 4">
            <a:extLst>
              <a:ext uri="{FF2B5EF4-FFF2-40B4-BE49-F238E27FC236}">
                <a16:creationId xmlns:a16="http://schemas.microsoft.com/office/drawing/2014/main" id="{439EF6EB-D464-AA9F-2106-F5ED4C592085}"/>
              </a:ext>
            </a:extLst>
          </p:cNvPr>
          <p:cNvGraphicFramePr>
            <a:graphicFrameLocks noGrp="1"/>
          </p:cNvGraphicFramePr>
          <p:nvPr>
            <p:extLst>
              <p:ext uri="{D42A27DB-BD31-4B8C-83A1-F6EECF244321}">
                <p14:modId xmlns:p14="http://schemas.microsoft.com/office/powerpoint/2010/main" val="805919716"/>
              </p:ext>
            </p:extLst>
          </p:nvPr>
        </p:nvGraphicFramePr>
        <p:xfrm>
          <a:off x="154942" y="717186"/>
          <a:ext cx="11882115" cy="4870993"/>
        </p:xfrm>
        <a:graphic>
          <a:graphicData uri="http://schemas.openxmlformats.org/drawingml/2006/table">
            <a:tbl>
              <a:tblPr firstRow="1" bandRow="1">
                <a:tableStyleId>{5C22544A-7EE6-4342-B048-85BDC9FD1C3A}</a:tableStyleId>
              </a:tblPr>
              <a:tblGrid>
                <a:gridCol w="2376423">
                  <a:extLst>
                    <a:ext uri="{9D8B030D-6E8A-4147-A177-3AD203B41FA5}">
                      <a16:colId xmlns:a16="http://schemas.microsoft.com/office/drawing/2014/main" val="1250438489"/>
                    </a:ext>
                  </a:extLst>
                </a:gridCol>
                <a:gridCol w="2376423">
                  <a:extLst>
                    <a:ext uri="{9D8B030D-6E8A-4147-A177-3AD203B41FA5}">
                      <a16:colId xmlns:a16="http://schemas.microsoft.com/office/drawing/2014/main" val="316368239"/>
                    </a:ext>
                  </a:extLst>
                </a:gridCol>
                <a:gridCol w="2376423">
                  <a:extLst>
                    <a:ext uri="{9D8B030D-6E8A-4147-A177-3AD203B41FA5}">
                      <a16:colId xmlns:a16="http://schemas.microsoft.com/office/drawing/2014/main" val="32623977"/>
                    </a:ext>
                  </a:extLst>
                </a:gridCol>
                <a:gridCol w="2376423">
                  <a:extLst>
                    <a:ext uri="{9D8B030D-6E8A-4147-A177-3AD203B41FA5}">
                      <a16:colId xmlns:a16="http://schemas.microsoft.com/office/drawing/2014/main" val="3577521934"/>
                    </a:ext>
                  </a:extLst>
                </a:gridCol>
                <a:gridCol w="2376423">
                  <a:extLst>
                    <a:ext uri="{9D8B030D-6E8A-4147-A177-3AD203B41FA5}">
                      <a16:colId xmlns:a16="http://schemas.microsoft.com/office/drawing/2014/main" val="3347965139"/>
                    </a:ext>
                  </a:extLst>
                </a:gridCol>
              </a:tblGrid>
              <a:tr h="1504786">
                <a:tc>
                  <a:txBody>
                    <a:bodyPr/>
                    <a:lstStyle/>
                    <a:p>
                      <a:pPr marL="0" marR="0" lvl="0" indent="0" algn="ctr" rtl="0" eaLnBrk="1" fontAlgn="auto" latinLnBrk="0" hangingPunct="1">
                        <a:lnSpc>
                          <a:spcPct val="100000"/>
                        </a:lnSpc>
                        <a:spcBef>
                          <a:spcPts val="0"/>
                        </a:spcBef>
                        <a:spcAft>
                          <a:spcPts val="0"/>
                        </a:spcAft>
                        <a:buClrTx/>
                        <a:buSzTx/>
                        <a:buFontTx/>
                        <a:buNone/>
                      </a:pPr>
                      <a:r>
                        <a:rPr lang="en-US" sz="3400" b="1">
                          <a:solidFill>
                            <a:schemeClr val="bg1"/>
                          </a:solidFill>
                          <a:latin typeface="ITC Berkeley Oldstyle Book"/>
                        </a:rPr>
                        <a:t>Wishbone Crossbar</a:t>
                      </a: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3400" b="1">
                          <a:solidFill>
                            <a:schemeClr val="bg1"/>
                          </a:solidFill>
                          <a:latin typeface="ITC Berkeley Oldstyle Book"/>
                        </a:rPr>
                        <a:t>Second RISCV Core</a:t>
                      </a:r>
                    </a:p>
                  </a:txBody>
                  <a:tcPr/>
                </a:tc>
                <a:tc>
                  <a:txBody>
                    <a:bodyPr/>
                    <a:lstStyle/>
                    <a:p>
                      <a:pPr marL="0" lvl="0" indent="0" algn="ctr">
                        <a:lnSpc>
                          <a:spcPct val="100000"/>
                        </a:lnSpc>
                        <a:spcBef>
                          <a:spcPts val="0"/>
                        </a:spcBef>
                        <a:spcAft>
                          <a:spcPts val="0"/>
                        </a:spcAft>
                        <a:buNone/>
                      </a:pPr>
                      <a:r>
                        <a:rPr lang="en-US" sz="3400" b="1">
                          <a:solidFill>
                            <a:schemeClr val="bg1"/>
                          </a:solidFill>
                          <a:latin typeface="ITC Berkeley Oldstyle Book"/>
                        </a:rPr>
                        <a:t>DFF RAM</a:t>
                      </a:r>
                    </a:p>
                  </a:txBody>
                  <a:tcPr/>
                </a:tc>
                <a:tc>
                  <a:txBody>
                    <a:bodyPr/>
                    <a:lstStyle/>
                    <a:p>
                      <a:pPr marL="0" lvl="0" indent="0" algn="ctr">
                        <a:lnSpc>
                          <a:spcPct val="100000"/>
                        </a:lnSpc>
                        <a:spcBef>
                          <a:spcPts val="0"/>
                        </a:spcBef>
                        <a:spcAft>
                          <a:spcPts val="0"/>
                        </a:spcAft>
                        <a:buNone/>
                      </a:pPr>
                      <a:r>
                        <a:rPr lang="en-US" sz="3400" b="1">
                          <a:solidFill>
                            <a:schemeClr val="bg1"/>
                          </a:solidFill>
                          <a:latin typeface="ITC Berkeley Oldstyle Book"/>
                        </a:rPr>
                        <a:t>I2C</a:t>
                      </a:r>
                    </a:p>
                  </a:txBody>
                  <a:tcPr/>
                </a:tc>
                <a:tc>
                  <a:txBody>
                    <a:bodyPr/>
                    <a:lstStyle/>
                    <a:p>
                      <a:pPr marL="0" lvl="0" indent="0" algn="ctr">
                        <a:lnSpc>
                          <a:spcPct val="100000"/>
                        </a:lnSpc>
                        <a:spcBef>
                          <a:spcPts val="0"/>
                        </a:spcBef>
                        <a:spcAft>
                          <a:spcPts val="0"/>
                        </a:spcAft>
                        <a:buNone/>
                      </a:pPr>
                      <a:r>
                        <a:rPr lang="en-US" sz="3400" b="1">
                          <a:solidFill>
                            <a:schemeClr val="bg1"/>
                          </a:solidFill>
                          <a:latin typeface="ITC Berkeley Oldstyle Book"/>
                        </a:rPr>
                        <a:t>AES</a:t>
                      </a:r>
                    </a:p>
                  </a:txBody>
                  <a:tcPr/>
                </a:tc>
                <a:extLst>
                  <a:ext uri="{0D108BD9-81ED-4DB2-BD59-A6C34878D82A}">
                    <a16:rowId xmlns:a16="http://schemas.microsoft.com/office/drawing/2014/main" val="2987388588"/>
                  </a:ext>
                </a:extLst>
              </a:tr>
              <a:tr h="3366207">
                <a:tc>
                  <a:txBody>
                    <a:bodyPr/>
                    <a:lstStyle/>
                    <a:p>
                      <a:pPr marL="231775" marR="0" lvl="1" indent="-174625" algn="l">
                        <a:lnSpc>
                          <a:spcPct val="90000"/>
                        </a:lnSpc>
                        <a:spcBef>
                          <a:spcPts val="500"/>
                        </a:spcBef>
                        <a:spcAft>
                          <a:spcPts val="0"/>
                        </a:spcAft>
                        <a:buFont typeface="Arial"/>
                        <a:buChar char="•"/>
                      </a:pPr>
                      <a:r>
                        <a:rPr lang="en-US" sz="2400" b="0" i="0" u="none" strike="noStrike" noProof="0">
                          <a:latin typeface="ITC Berkeley Oldstyle Book"/>
                        </a:rPr>
                        <a:t>Parallel access verified</a:t>
                      </a:r>
                    </a:p>
                    <a:p>
                      <a:pPr marL="231775" marR="0" lvl="1" indent="-174625" algn="l">
                        <a:lnSpc>
                          <a:spcPct val="90000"/>
                        </a:lnSpc>
                        <a:spcBef>
                          <a:spcPts val="500"/>
                        </a:spcBef>
                        <a:spcAft>
                          <a:spcPts val="0"/>
                        </a:spcAft>
                        <a:buFont typeface="Arial"/>
                        <a:buChar char="•"/>
                      </a:pPr>
                      <a:r>
                        <a:rPr lang="en-US" sz="2400" b="0" i="0" u="none" strike="noStrike" noProof="0">
                          <a:latin typeface="ITC Berkeley Oldstyle Book"/>
                        </a:rPr>
                        <a:t>Arbitration verified</a:t>
                      </a:r>
                    </a:p>
                    <a:p>
                      <a:pPr marL="231775" marR="0" lvl="1" indent="-174625" algn="l">
                        <a:lnSpc>
                          <a:spcPct val="90000"/>
                        </a:lnSpc>
                        <a:spcBef>
                          <a:spcPts val="500"/>
                        </a:spcBef>
                        <a:spcAft>
                          <a:spcPts val="0"/>
                        </a:spcAft>
                        <a:buFont typeface="Arial"/>
                        <a:buChar char="•"/>
                      </a:pPr>
                      <a:r>
                        <a:rPr lang="en-US" sz="2400" b="0" i="0" u="none" strike="noStrike" noProof="0">
                          <a:latin typeface="ITC Berkeley Oldstyle Book"/>
                        </a:rPr>
                        <a:t>Address mapping verified</a:t>
                      </a:r>
                      <a:endParaRPr lang="en-US" sz="2400">
                        <a:latin typeface="ITC Berkeley Oldstyle Book"/>
                      </a:endParaRPr>
                    </a:p>
                    <a:p>
                      <a:pPr algn="l"/>
                      <a:endParaRPr lang="en-US" sz="2600">
                        <a:latin typeface="ITC Berkeley Oldstyle Book"/>
                      </a:endParaRPr>
                    </a:p>
                  </a:txBody>
                  <a:tcPr/>
                </a:tc>
                <a:tc>
                  <a:txBody>
                    <a:bodyPr/>
                    <a:lstStyle/>
                    <a:p>
                      <a:pPr marL="346075" marR="0" lvl="1" indent="-288925" algn="l">
                        <a:lnSpc>
                          <a:spcPct val="90000"/>
                        </a:lnSpc>
                        <a:spcBef>
                          <a:spcPts val="500"/>
                        </a:spcBef>
                        <a:spcAft>
                          <a:spcPts val="0"/>
                        </a:spcAft>
                        <a:buFont typeface="Arial"/>
                        <a:buChar char="•"/>
                      </a:pPr>
                      <a:r>
                        <a:rPr lang="en-US" sz="2400" b="0" i="0" u="none" strike="noStrike" noProof="0">
                          <a:latin typeface="ITC Berkeley Oldstyle Book"/>
                        </a:rPr>
                        <a:t>Reset verified</a:t>
                      </a:r>
                    </a:p>
                    <a:p>
                      <a:pPr marL="346075" marR="0" lvl="1" indent="-288925" algn="l">
                        <a:lnSpc>
                          <a:spcPct val="90000"/>
                        </a:lnSpc>
                        <a:spcBef>
                          <a:spcPts val="500"/>
                        </a:spcBef>
                        <a:spcAft>
                          <a:spcPts val="0"/>
                        </a:spcAft>
                        <a:buFont typeface="Arial"/>
                        <a:buChar char="•"/>
                      </a:pPr>
                      <a:r>
                        <a:rPr lang="en-US" sz="2400" b="0" i="0" u="none" strike="noStrike" noProof="0">
                          <a:latin typeface="ITC Berkeley Oldstyle Book"/>
                        </a:rPr>
                        <a:t>Program execution verified</a:t>
                      </a:r>
                      <a:endParaRPr lang="en-US" sz="2400">
                        <a:latin typeface="ITC Berkeley Oldstyle Book"/>
                      </a:endParaRPr>
                    </a:p>
                    <a:p>
                      <a:pPr algn="l"/>
                      <a:endParaRPr lang="en-US" sz="2600">
                        <a:latin typeface="ITC Berkeley Oldstyle Book"/>
                      </a:endParaRPr>
                    </a:p>
                  </a:txBody>
                  <a:tcPr/>
                </a:tc>
                <a:tc>
                  <a:txBody>
                    <a:bodyPr/>
                    <a:lstStyle/>
                    <a:p>
                      <a:pPr marL="231775" marR="0" lvl="1" indent="-174625" algn="l">
                        <a:lnSpc>
                          <a:spcPct val="90000"/>
                        </a:lnSpc>
                        <a:spcBef>
                          <a:spcPts val="500"/>
                        </a:spcBef>
                        <a:spcAft>
                          <a:spcPts val="0"/>
                        </a:spcAft>
                        <a:buFont typeface="Arial"/>
                        <a:buChar char="•"/>
                      </a:pPr>
                      <a:r>
                        <a:rPr lang="en-US" sz="2400" b="0" i="0" u="none" strike="noStrike" noProof="0">
                          <a:latin typeface="ITC Berkeley Oldstyle Book"/>
                        </a:rPr>
                        <a:t>Reads and writes verified</a:t>
                      </a:r>
                    </a:p>
                    <a:p>
                      <a:pPr marL="231775" marR="0" lvl="1" indent="-174625" algn="l">
                        <a:lnSpc>
                          <a:spcPct val="90000"/>
                        </a:lnSpc>
                        <a:spcBef>
                          <a:spcPts val="500"/>
                        </a:spcBef>
                        <a:spcAft>
                          <a:spcPts val="0"/>
                        </a:spcAft>
                        <a:buFont typeface="Arial"/>
                        <a:buChar char="•"/>
                      </a:pPr>
                      <a:r>
                        <a:rPr lang="en-US" sz="2400" b="0" i="0" u="none" strike="noStrike" noProof="0">
                          <a:latin typeface="ITC Berkeley Oldstyle Book"/>
                        </a:rPr>
                        <a:t>Half word and byte reads and writes verified</a:t>
                      </a:r>
                    </a:p>
                    <a:p>
                      <a:pPr marL="231775" marR="0" lvl="1" indent="-174625" algn="l">
                        <a:lnSpc>
                          <a:spcPct val="90000"/>
                        </a:lnSpc>
                        <a:spcBef>
                          <a:spcPts val="500"/>
                        </a:spcBef>
                        <a:spcAft>
                          <a:spcPts val="0"/>
                        </a:spcAft>
                        <a:buFont typeface="Arial"/>
                        <a:buChar char="•"/>
                      </a:pPr>
                      <a:r>
                        <a:rPr lang="en-US" sz="2400" b="0" i="0" u="none" strike="noStrike" noProof="0">
                          <a:latin typeface="ITC Berkeley Oldstyle Book"/>
                        </a:rPr>
                        <a:t>Confirmed to synthesize and function on FPGA</a:t>
                      </a:r>
                      <a:endParaRPr lang="en-US" sz="2400">
                        <a:latin typeface="ITC Berkeley Oldstyle Book"/>
                      </a:endParaRPr>
                    </a:p>
                  </a:txBody>
                  <a:tcPr/>
                </a:tc>
                <a:tc>
                  <a:txBody>
                    <a:bodyPr/>
                    <a:lstStyle/>
                    <a:p>
                      <a:pPr marL="231775" lvl="1" indent="-174625" algn="l">
                        <a:lnSpc>
                          <a:spcPct val="90000"/>
                        </a:lnSpc>
                        <a:spcBef>
                          <a:spcPts val="500"/>
                        </a:spcBef>
                        <a:spcAft>
                          <a:spcPts val="0"/>
                        </a:spcAft>
                        <a:buFont typeface="Arial"/>
                        <a:buChar char="•"/>
                      </a:pPr>
                      <a:r>
                        <a:rPr lang="en-US" sz="2400" b="0" i="0" u="none" strike="noStrike" noProof="0">
                          <a:latin typeface="ITC Berkeley Oldstyle Book"/>
                        </a:rPr>
                        <a:t>Addressing verified</a:t>
                      </a:r>
                      <a:endParaRPr lang="en-US" sz="2400"/>
                    </a:p>
                    <a:p>
                      <a:pPr marL="231775" lvl="1" indent="-174625" algn="l">
                        <a:lnSpc>
                          <a:spcPct val="90000"/>
                        </a:lnSpc>
                        <a:spcBef>
                          <a:spcPts val="500"/>
                        </a:spcBef>
                        <a:spcAft>
                          <a:spcPts val="0"/>
                        </a:spcAft>
                        <a:buFont typeface="Arial"/>
                        <a:buChar char="•"/>
                      </a:pPr>
                      <a:r>
                        <a:rPr lang="en-US" sz="2400" b="0" i="0" u="none" strike="noStrike" noProof="0">
                          <a:latin typeface="ITC Berkeley Oldstyle Book"/>
                        </a:rPr>
                        <a:t>Reads and writes verified</a:t>
                      </a:r>
                    </a:p>
                    <a:p>
                      <a:pPr marL="231775" lvl="1" indent="-174625" algn="l">
                        <a:lnSpc>
                          <a:spcPct val="90000"/>
                        </a:lnSpc>
                        <a:spcBef>
                          <a:spcPts val="500"/>
                        </a:spcBef>
                        <a:spcAft>
                          <a:spcPts val="0"/>
                        </a:spcAft>
                        <a:buFont typeface="Arial"/>
                        <a:buChar char="•"/>
                      </a:pPr>
                      <a:r>
                        <a:rPr lang="en-US" sz="2400" b="0" i="0" u="none" strike="noStrike" noProof="0">
                          <a:latin typeface="ITC Berkeley Oldstyle Book"/>
                        </a:rPr>
                        <a:t>Multi-byte reads and writes verified</a:t>
                      </a:r>
                    </a:p>
                  </a:txBody>
                  <a:tcPr/>
                </a:tc>
                <a:tc>
                  <a:txBody>
                    <a:bodyPr/>
                    <a:lstStyle/>
                    <a:p>
                      <a:pPr marL="231775" lvl="1" indent="-174625" algn="l">
                        <a:lnSpc>
                          <a:spcPct val="90000"/>
                        </a:lnSpc>
                        <a:spcBef>
                          <a:spcPts val="500"/>
                        </a:spcBef>
                        <a:spcAft>
                          <a:spcPts val="0"/>
                        </a:spcAft>
                        <a:buFont typeface="Arial"/>
                        <a:buChar char="•"/>
                      </a:pPr>
                      <a:r>
                        <a:rPr lang="en-US" sz="2400" b="0" i="0" u="none" strike="noStrike" noProof="0">
                          <a:latin typeface="ITC Berkeley Oldstyle Book"/>
                        </a:rPr>
                        <a:t>Message Authentication Verified</a:t>
                      </a:r>
                      <a:endParaRPr lang="en-US"/>
                    </a:p>
                    <a:p>
                      <a:pPr marL="231775" lvl="1" indent="-174625" algn="l">
                        <a:lnSpc>
                          <a:spcPct val="90000"/>
                        </a:lnSpc>
                        <a:spcBef>
                          <a:spcPts val="500"/>
                        </a:spcBef>
                        <a:spcAft>
                          <a:spcPts val="0"/>
                        </a:spcAft>
                        <a:buFont typeface="Arial"/>
                        <a:buChar char="•"/>
                      </a:pPr>
                      <a:r>
                        <a:rPr lang="en-US" sz="2400" b="0" i="0" u="none" strike="noStrike" noProof="0">
                          <a:latin typeface="ITC Berkeley Oldstyle Book"/>
                        </a:rPr>
                        <a:t>Encryption &amp; Decryption Verified</a:t>
                      </a:r>
                    </a:p>
                    <a:p>
                      <a:pPr marL="231775" lvl="1" indent="-174625" algn="l">
                        <a:lnSpc>
                          <a:spcPct val="90000"/>
                        </a:lnSpc>
                        <a:spcBef>
                          <a:spcPts val="500"/>
                        </a:spcBef>
                        <a:spcAft>
                          <a:spcPts val="0"/>
                        </a:spcAft>
                        <a:buFont typeface="Arial"/>
                        <a:buChar char="•"/>
                      </a:pPr>
                      <a:endParaRPr lang="en-US" sz="2400" b="0" i="0" u="none" strike="noStrike" noProof="0">
                        <a:solidFill>
                          <a:srgbClr val="000000"/>
                        </a:solidFill>
                      </a:endParaRPr>
                    </a:p>
                  </a:txBody>
                  <a:tcPr/>
                </a:tc>
                <a:extLst>
                  <a:ext uri="{0D108BD9-81ED-4DB2-BD59-A6C34878D82A}">
                    <a16:rowId xmlns:a16="http://schemas.microsoft.com/office/drawing/2014/main" val="4066171760"/>
                  </a:ext>
                </a:extLst>
              </a:tr>
            </a:tbl>
          </a:graphicData>
        </a:graphic>
      </p:graphicFrame>
      <p:sp>
        <p:nvSpPr>
          <p:cNvPr id="3" name="TextBox 2">
            <a:extLst>
              <a:ext uri="{FF2B5EF4-FFF2-40B4-BE49-F238E27FC236}">
                <a16:creationId xmlns:a16="http://schemas.microsoft.com/office/drawing/2014/main" id="{62A448A1-7C4A-582A-DB09-C0179F01239E}"/>
              </a:ext>
            </a:extLst>
          </p:cNvPr>
          <p:cNvSpPr txBox="1"/>
          <p:nvPr/>
        </p:nvSpPr>
        <p:spPr>
          <a:xfrm>
            <a:off x="5266480" y="5806632"/>
            <a:ext cx="14178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a:cs typeface="Times"/>
              </a:rPr>
              <a:t>DD 78-86</a:t>
            </a:r>
            <a:endParaRPr lang="en-US"/>
          </a:p>
        </p:txBody>
      </p:sp>
    </p:spTree>
    <p:extLst>
      <p:ext uri="{BB962C8B-B14F-4D97-AF65-F5344CB8AC3E}">
        <p14:creationId xmlns:p14="http://schemas.microsoft.com/office/powerpoint/2010/main" val="3123787905"/>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E6A2-78AF-F983-F163-984BCCFD1393}"/>
              </a:ext>
            </a:extLst>
          </p:cNvPr>
          <p:cNvSpPr>
            <a:spLocks noGrp="1"/>
          </p:cNvSpPr>
          <p:nvPr>
            <p:ph type="title"/>
          </p:nvPr>
        </p:nvSpPr>
        <p:spPr/>
        <p:txBody>
          <a:bodyPr/>
          <a:lstStyle/>
          <a:p>
            <a:r>
              <a:rPr lang="en-US"/>
              <a:t>Digital Demo Video</a:t>
            </a:r>
          </a:p>
        </p:txBody>
      </p:sp>
      <p:sp>
        <p:nvSpPr>
          <p:cNvPr id="3" name="Content Placeholder 2">
            <a:extLst>
              <a:ext uri="{FF2B5EF4-FFF2-40B4-BE49-F238E27FC236}">
                <a16:creationId xmlns:a16="http://schemas.microsoft.com/office/drawing/2014/main" id="{1AA14DEF-1D42-4C7C-F3BF-3A820620F806}"/>
              </a:ext>
            </a:extLst>
          </p:cNvPr>
          <p:cNvSpPr>
            <a:spLocks noGrp="1"/>
          </p:cNvSpPr>
          <p:nvPr>
            <p:ph idx="1"/>
          </p:nvPr>
        </p:nvSpPr>
        <p:spPr/>
        <p:txBody>
          <a:bodyPr vert="horz" lIns="91440" tIns="45720" rIns="91440" bIns="45720" rtlCol="0" anchor="t">
            <a:noAutofit/>
          </a:bodyPr>
          <a:lstStyle/>
          <a:p>
            <a:pPr marL="227965" indent="-227965"/>
            <a:endParaRPr lang="en-US"/>
          </a:p>
        </p:txBody>
      </p:sp>
      <p:pic>
        <p:nvPicPr>
          <p:cNvPr id="4" name="vlc-record-2025-05-06-20h28m26s-demo_video.mp4-">
            <a:hlinkClick r:id="" action="ppaction://media"/>
            <a:extLst>
              <a:ext uri="{FF2B5EF4-FFF2-40B4-BE49-F238E27FC236}">
                <a16:creationId xmlns:a16="http://schemas.microsoft.com/office/drawing/2014/main" id="{EAEDC015-D2FE-C3AF-4336-7C4AE18E62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1425" y="685800"/>
            <a:ext cx="9709150" cy="5486400"/>
          </a:xfrm>
          <a:prstGeom prst="rect">
            <a:avLst/>
          </a:prstGeom>
        </p:spPr>
      </p:pic>
    </p:spTree>
    <p:extLst>
      <p:ext uri="{BB962C8B-B14F-4D97-AF65-F5344CB8AC3E}">
        <p14:creationId xmlns:p14="http://schemas.microsoft.com/office/powerpoint/2010/main" val="271441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F669-C923-B7B9-901B-3BF40D1DCE37}"/>
              </a:ext>
            </a:extLst>
          </p:cNvPr>
          <p:cNvSpPr>
            <a:spLocks noGrp="1"/>
          </p:cNvSpPr>
          <p:nvPr>
            <p:ph type="title"/>
          </p:nvPr>
        </p:nvSpPr>
        <p:spPr/>
        <p:txBody>
          <a:bodyPr/>
          <a:lstStyle/>
          <a:p>
            <a:r>
              <a:rPr lang="en-US"/>
              <a:t>Analog Results </a:t>
            </a:r>
            <a:r>
              <a:rPr lang="en-US" sz="2600"/>
              <a:t>DD 84</a:t>
            </a:r>
          </a:p>
        </p:txBody>
      </p:sp>
      <p:sp>
        <p:nvSpPr>
          <p:cNvPr id="15" name="Content Placeholder 14">
            <a:extLst>
              <a:ext uri="{FF2B5EF4-FFF2-40B4-BE49-F238E27FC236}">
                <a16:creationId xmlns:a16="http://schemas.microsoft.com/office/drawing/2014/main" id="{5E40C27E-DC87-CB52-A2DD-6B5B1F35BEC6}"/>
              </a:ext>
            </a:extLst>
          </p:cNvPr>
          <p:cNvSpPr>
            <a:spLocks noGrp="1"/>
          </p:cNvSpPr>
          <p:nvPr>
            <p:ph idx="1"/>
          </p:nvPr>
        </p:nvSpPr>
        <p:spPr>
          <a:xfrm>
            <a:off x="75820" y="679423"/>
            <a:ext cx="12040365" cy="5587459"/>
          </a:xfrm>
        </p:spPr>
        <p:txBody>
          <a:bodyPr vert="horz" lIns="91440" tIns="45720" rIns="91440" bIns="45720" rtlCol="0" anchor="t">
            <a:noAutofit/>
          </a:bodyPr>
          <a:lstStyle/>
          <a:p>
            <a:pPr marL="0" indent="0">
              <a:buNone/>
            </a:pPr>
            <a:endParaRPr lang="en-US">
              <a:cs typeface="Arial"/>
            </a:endParaRPr>
          </a:p>
          <a:p>
            <a:pPr marL="970915" lvl="1" indent="-285750">
              <a:buFont typeface="Arial,Sans-Serif"/>
              <a:buChar char="•"/>
            </a:pPr>
            <a:endParaRPr lang="en-US">
              <a:cs typeface="Arial"/>
            </a:endParaRPr>
          </a:p>
          <a:p>
            <a:pPr marL="970915" lvl="1" indent="-285750">
              <a:buFont typeface="Arial"/>
              <a:buChar char="•"/>
            </a:pPr>
            <a:endParaRPr lang="en-US">
              <a:cs typeface="Arial"/>
            </a:endParaRPr>
          </a:p>
        </p:txBody>
      </p:sp>
      <p:pic>
        <p:nvPicPr>
          <p:cNvPr id="3" name="Picture 2" descr="A graph of a graph&#10;&#10;AI-generated content may be incorrect.">
            <a:extLst>
              <a:ext uri="{FF2B5EF4-FFF2-40B4-BE49-F238E27FC236}">
                <a16:creationId xmlns:a16="http://schemas.microsoft.com/office/drawing/2014/main" id="{D09895EA-5796-5ED8-99AD-AFD282F6516B}"/>
              </a:ext>
            </a:extLst>
          </p:cNvPr>
          <p:cNvPicPr>
            <a:picLocks noChangeAspect="1"/>
          </p:cNvPicPr>
          <p:nvPr/>
        </p:nvPicPr>
        <p:blipFill>
          <a:blip r:embed="rId3"/>
          <a:stretch>
            <a:fillRect/>
          </a:stretch>
        </p:blipFill>
        <p:spPr>
          <a:xfrm>
            <a:off x="7850832" y="1084653"/>
            <a:ext cx="4014601" cy="2495653"/>
          </a:xfrm>
          <a:prstGeom prst="rect">
            <a:avLst/>
          </a:prstGeom>
        </p:spPr>
      </p:pic>
      <p:pic>
        <p:nvPicPr>
          <p:cNvPr id="5" name="Picture 4">
            <a:extLst>
              <a:ext uri="{FF2B5EF4-FFF2-40B4-BE49-F238E27FC236}">
                <a16:creationId xmlns:a16="http://schemas.microsoft.com/office/drawing/2014/main" id="{11BA67C0-409F-42D6-BC0E-CBC05E2F468C}"/>
              </a:ext>
            </a:extLst>
          </p:cNvPr>
          <p:cNvPicPr>
            <a:picLocks noChangeAspect="1"/>
          </p:cNvPicPr>
          <p:nvPr/>
        </p:nvPicPr>
        <p:blipFill>
          <a:blip r:embed="rId4"/>
          <a:stretch>
            <a:fillRect/>
          </a:stretch>
        </p:blipFill>
        <p:spPr>
          <a:xfrm>
            <a:off x="118139" y="1210367"/>
            <a:ext cx="3374787" cy="2869987"/>
          </a:xfrm>
          <a:prstGeom prst="rect">
            <a:avLst/>
          </a:prstGeom>
        </p:spPr>
      </p:pic>
      <p:pic>
        <p:nvPicPr>
          <p:cNvPr id="6" name="Picture 5">
            <a:extLst>
              <a:ext uri="{FF2B5EF4-FFF2-40B4-BE49-F238E27FC236}">
                <a16:creationId xmlns:a16="http://schemas.microsoft.com/office/drawing/2014/main" id="{97349959-C82B-4A90-817C-ADE12D14DDDE}"/>
              </a:ext>
            </a:extLst>
          </p:cNvPr>
          <p:cNvPicPr>
            <a:picLocks noChangeAspect="1"/>
          </p:cNvPicPr>
          <p:nvPr/>
        </p:nvPicPr>
        <p:blipFill>
          <a:blip r:embed="rId5"/>
          <a:stretch>
            <a:fillRect/>
          </a:stretch>
        </p:blipFill>
        <p:spPr>
          <a:xfrm>
            <a:off x="3649385" y="1210367"/>
            <a:ext cx="3419229" cy="2870705"/>
          </a:xfrm>
          <a:prstGeom prst="rect">
            <a:avLst/>
          </a:prstGeom>
        </p:spPr>
      </p:pic>
      <p:graphicFrame>
        <p:nvGraphicFramePr>
          <p:cNvPr id="4" name="Table 3">
            <a:extLst>
              <a:ext uri="{FF2B5EF4-FFF2-40B4-BE49-F238E27FC236}">
                <a16:creationId xmlns:a16="http://schemas.microsoft.com/office/drawing/2014/main" id="{D803D1B8-C7C2-F58E-4316-000B70D65116}"/>
              </a:ext>
            </a:extLst>
          </p:cNvPr>
          <p:cNvGraphicFramePr>
            <a:graphicFrameLocks noGrp="1"/>
          </p:cNvGraphicFramePr>
          <p:nvPr>
            <p:extLst>
              <p:ext uri="{D42A27DB-BD31-4B8C-83A1-F6EECF244321}">
                <p14:modId xmlns:p14="http://schemas.microsoft.com/office/powerpoint/2010/main" val="3419036942"/>
              </p:ext>
            </p:extLst>
          </p:nvPr>
        </p:nvGraphicFramePr>
        <p:xfrm>
          <a:off x="118139" y="720651"/>
          <a:ext cx="11998605" cy="370840"/>
        </p:xfrm>
        <a:graphic>
          <a:graphicData uri="http://schemas.openxmlformats.org/drawingml/2006/table">
            <a:tbl>
              <a:tblPr firstRow="1" bandRow="1">
                <a:tableStyleId>{5C22544A-7EE6-4342-B048-85BDC9FD1C3A}</a:tableStyleId>
              </a:tblPr>
              <a:tblGrid>
                <a:gridCol w="3461657">
                  <a:extLst>
                    <a:ext uri="{9D8B030D-6E8A-4147-A177-3AD203B41FA5}">
                      <a16:colId xmlns:a16="http://schemas.microsoft.com/office/drawing/2014/main" val="403179109"/>
                    </a:ext>
                  </a:extLst>
                </a:gridCol>
                <a:gridCol w="3526005">
                  <a:extLst>
                    <a:ext uri="{9D8B030D-6E8A-4147-A177-3AD203B41FA5}">
                      <a16:colId xmlns:a16="http://schemas.microsoft.com/office/drawing/2014/main" val="3550754889"/>
                    </a:ext>
                  </a:extLst>
                </a:gridCol>
                <a:gridCol w="5010943">
                  <a:extLst>
                    <a:ext uri="{9D8B030D-6E8A-4147-A177-3AD203B41FA5}">
                      <a16:colId xmlns:a16="http://schemas.microsoft.com/office/drawing/2014/main" val="3466843935"/>
                    </a:ext>
                  </a:extLst>
                </a:gridCol>
              </a:tblGrid>
              <a:tr h="370840">
                <a:tc>
                  <a:txBody>
                    <a:bodyPr/>
                    <a:lstStyle/>
                    <a:p>
                      <a:pPr algn="ctr"/>
                      <a:r>
                        <a:rPr lang="en-US"/>
                        <a:t>Charge Pump</a:t>
                      </a:r>
                    </a:p>
                  </a:txBody>
                  <a:tcPr/>
                </a:tc>
                <a:tc>
                  <a:txBody>
                    <a:bodyPr/>
                    <a:lstStyle/>
                    <a:p>
                      <a:pPr lvl="0" algn="ctr"/>
                      <a:r>
                        <a:rPr lang="en-US"/>
                        <a:t>PFD and Charge Pump</a:t>
                      </a:r>
                    </a:p>
                  </a:txBody>
                  <a:tcPr/>
                </a:tc>
                <a:tc>
                  <a:txBody>
                    <a:bodyPr/>
                    <a:lstStyle/>
                    <a:p>
                      <a:pPr algn="ctr"/>
                      <a:r>
                        <a:rPr lang="en-US"/>
                        <a:t>VCO</a:t>
                      </a:r>
                    </a:p>
                  </a:txBody>
                  <a:tcPr/>
                </a:tc>
                <a:extLst>
                  <a:ext uri="{0D108BD9-81ED-4DB2-BD59-A6C34878D82A}">
                    <a16:rowId xmlns:a16="http://schemas.microsoft.com/office/drawing/2014/main" val="3522161332"/>
                  </a:ext>
                </a:extLst>
              </a:tr>
            </a:tbl>
          </a:graphicData>
        </a:graphic>
      </p:graphicFrame>
      <p:pic>
        <p:nvPicPr>
          <p:cNvPr id="7" name="Picture 6">
            <a:extLst>
              <a:ext uri="{FF2B5EF4-FFF2-40B4-BE49-F238E27FC236}">
                <a16:creationId xmlns:a16="http://schemas.microsoft.com/office/drawing/2014/main" id="{B1B6D6FC-645E-428C-A32A-8CA095589EA7}"/>
              </a:ext>
            </a:extLst>
          </p:cNvPr>
          <p:cNvPicPr>
            <a:picLocks noChangeAspect="1"/>
          </p:cNvPicPr>
          <p:nvPr/>
        </p:nvPicPr>
        <p:blipFill>
          <a:blip r:embed="rId6"/>
          <a:stretch>
            <a:fillRect/>
          </a:stretch>
        </p:blipFill>
        <p:spPr>
          <a:xfrm>
            <a:off x="7853595" y="3576809"/>
            <a:ext cx="4022764" cy="2594744"/>
          </a:xfrm>
          <a:prstGeom prst="rect">
            <a:avLst/>
          </a:prstGeom>
        </p:spPr>
      </p:pic>
    </p:spTree>
    <p:extLst>
      <p:ext uri="{BB962C8B-B14F-4D97-AF65-F5344CB8AC3E}">
        <p14:creationId xmlns:p14="http://schemas.microsoft.com/office/powerpoint/2010/main" val="231856639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C0629-084E-DB43-6F4A-5D0C69FD93BC}"/>
              </a:ext>
            </a:extLst>
          </p:cNvPr>
          <p:cNvSpPr>
            <a:spLocks noGrp="1"/>
          </p:cNvSpPr>
          <p:nvPr>
            <p:ph type="title"/>
          </p:nvPr>
        </p:nvSpPr>
        <p:spPr/>
        <p:txBody>
          <a:bodyPr/>
          <a:lstStyle/>
          <a:p>
            <a:r>
              <a:rPr lang="en-US"/>
              <a:t>Problem Statement</a:t>
            </a:r>
          </a:p>
        </p:txBody>
      </p:sp>
      <p:sp>
        <p:nvSpPr>
          <p:cNvPr id="3" name="Content Placeholder 2">
            <a:extLst>
              <a:ext uri="{FF2B5EF4-FFF2-40B4-BE49-F238E27FC236}">
                <a16:creationId xmlns:a16="http://schemas.microsoft.com/office/drawing/2014/main" id="{078E856A-0156-C787-1A95-8381EA94D31B}"/>
              </a:ext>
            </a:extLst>
          </p:cNvPr>
          <p:cNvSpPr>
            <a:spLocks noGrp="1"/>
          </p:cNvSpPr>
          <p:nvPr>
            <p:ph idx="1"/>
          </p:nvPr>
        </p:nvSpPr>
        <p:spPr>
          <a:xfrm>
            <a:off x="75820" y="672620"/>
            <a:ext cx="12040365" cy="1075157"/>
          </a:xfrm>
        </p:spPr>
        <p:txBody>
          <a:bodyPr vert="horz" lIns="91440" tIns="45720" rIns="91440" bIns="45720" rtlCol="0" anchor="t">
            <a:noAutofit/>
          </a:bodyPr>
          <a:lstStyle/>
          <a:p>
            <a:pPr marL="0" indent="0">
              <a:buNone/>
            </a:pPr>
            <a:r>
              <a:rPr lang="en-US"/>
              <a:t>The lack of open-source radio microcontroller designs makes learning about radio design for fabrication difficult for students and hobbyists.</a:t>
            </a:r>
          </a:p>
        </p:txBody>
      </p:sp>
      <p:pic>
        <p:nvPicPr>
          <p:cNvPr id="5" name="Picture 2" descr="ESP32-DEVKITC-VE">
            <a:extLst>
              <a:ext uri="{FF2B5EF4-FFF2-40B4-BE49-F238E27FC236}">
                <a16:creationId xmlns:a16="http://schemas.microsoft.com/office/drawing/2014/main" id="{5E1D01DE-43A8-CB58-673E-0C108B33F2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58" t="4073" r="21221" b="5519"/>
          <a:stretch/>
        </p:blipFill>
        <p:spPr bwMode="auto">
          <a:xfrm>
            <a:off x="974918" y="2404714"/>
            <a:ext cx="1438292" cy="2214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DBB38-B585-62B9-7981-68E82EBDEF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70" t="14540" r="17047" b="11055"/>
          <a:stretch/>
        </p:blipFill>
        <p:spPr bwMode="auto">
          <a:xfrm>
            <a:off x="3621082" y="2401308"/>
            <a:ext cx="2662976" cy="22334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8B98B1B-9DE3-CC52-D941-E5A398963D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1586" y="2533126"/>
            <a:ext cx="3730785" cy="19635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C03BFF2-24E1-ACB8-F3C1-595FB0131C35}"/>
              </a:ext>
            </a:extLst>
          </p:cNvPr>
          <p:cNvSpPr/>
          <p:nvPr/>
        </p:nvSpPr>
        <p:spPr>
          <a:xfrm>
            <a:off x="691381" y="2201000"/>
            <a:ext cx="10926647" cy="26284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D1440E-7E30-6DFB-A9AF-2541111A21A4}"/>
              </a:ext>
            </a:extLst>
          </p:cNvPr>
          <p:cNvSpPr txBox="1"/>
          <p:nvPr/>
        </p:nvSpPr>
        <p:spPr>
          <a:xfrm>
            <a:off x="3797912" y="1636368"/>
            <a:ext cx="4971562" cy="461665"/>
          </a:xfrm>
          <a:prstGeom prst="rect">
            <a:avLst/>
          </a:prstGeom>
          <a:noFill/>
        </p:spPr>
        <p:txBody>
          <a:bodyPr wrap="square" lIns="91440" tIns="45720" rIns="91440" bIns="45720" rtlCol="0" anchor="t">
            <a:spAutoFit/>
          </a:bodyPr>
          <a:lstStyle/>
          <a:p>
            <a:r>
              <a:rPr lang="en-US">
                <a:latin typeface="ITC Berkeley Oldstyle Book"/>
              </a:rPr>
              <a:t>Closed Source Radio Microcontrollers</a:t>
            </a:r>
          </a:p>
        </p:txBody>
      </p:sp>
      <p:sp>
        <p:nvSpPr>
          <p:cNvPr id="15" name="TextBox 14">
            <a:extLst>
              <a:ext uri="{FF2B5EF4-FFF2-40B4-BE49-F238E27FC236}">
                <a16:creationId xmlns:a16="http://schemas.microsoft.com/office/drawing/2014/main" id="{78B09747-B3CC-CA6F-CB71-E9CA96240D15}"/>
              </a:ext>
            </a:extLst>
          </p:cNvPr>
          <p:cNvSpPr txBox="1"/>
          <p:nvPr/>
        </p:nvSpPr>
        <p:spPr>
          <a:xfrm>
            <a:off x="2417561" y="4164746"/>
            <a:ext cx="547077"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[1]</a:t>
            </a:r>
          </a:p>
        </p:txBody>
      </p:sp>
      <p:sp>
        <p:nvSpPr>
          <p:cNvPr id="17" name="TextBox 16">
            <a:extLst>
              <a:ext uri="{FF2B5EF4-FFF2-40B4-BE49-F238E27FC236}">
                <a16:creationId xmlns:a16="http://schemas.microsoft.com/office/drawing/2014/main" id="{FA0502EE-2A2A-AFE6-3E00-143AE4BA4E61}"/>
              </a:ext>
            </a:extLst>
          </p:cNvPr>
          <p:cNvSpPr txBox="1"/>
          <p:nvPr/>
        </p:nvSpPr>
        <p:spPr>
          <a:xfrm>
            <a:off x="11138409" y="4156473"/>
            <a:ext cx="547077"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[3]</a:t>
            </a:r>
          </a:p>
        </p:txBody>
      </p:sp>
      <p:sp>
        <p:nvSpPr>
          <p:cNvPr id="19" name="TextBox 18">
            <a:extLst>
              <a:ext uri="{FF2B5EF4-FFF2-40B4-BE49-F238E27FC236}">
                <a16:creationId xmlns:a16="http://schemas.microsoft.com/office/drawing/2014/main" id="{FCB28D7B-537A-9A24-C85D-35131FE7517A}"/>
              </a:ext>
            </a:extLst>
          </p:cNvPr>
          <p:cNvSpPr txBox="1"/>
          <p:nvPr/>
        </p:nvSpPr>
        <p:spPr>
          <a:xfrm>
            <a:off x="6287053" y="4170184"/>
            <a:ext cx="547077"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[2]</a:t>
            </a:r>
          </a:p>
        </p:txBody>
      </p:sp>
      <p:sp>
        <p:nvSpPr>
          <p:cNvPr id="6" name="TextBox 5">
            <a:extLst>
              <a:ext uri="{FF2B5EF4-FFF2-40B4-BE49-F238E27FC236}">
                <a16:creationId xmlns:a16="http://schemas.microsoft.com/office/drawing/2014/main" id="{BECDD9C0-B236-6B92-785D-BF82B2A34764}"/>
              </a:ext>
            </a:extLst>
          </p:cNvPr>
          <p:cNvSpPr txBox="1"/>
          <p:nvPr/>
        </p:nvSpPr>
        <p:spPr>
          <a:xfrm>
            <a:off x="258501" y="5698602"/>
            <a:ext cx="111310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6E6259"/>
                </a:solidFill>
                <a:latin typeface="ITC Berkeley Oldstyle Book"/>
              </a:rPr>
              <a:t>DD 13</a:t>
            </a:r>
            <a:endParaRPr lang="en-US"/>
          </a:p>
        </p:txBody>
      </p:sp>
    </p:spTree>
    <p:extLst>
      <p:ext uri="{BB962C8B-B14F-4D97-AF65-F5344CB8AC3E}">
        <p14:creationId xmlns:p14="http://schemas.microsoft.com/office/powerpoint/2010/main" val="2807559493"/>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D22D-1EB4-FCAB-5314-F0B4485491CE}"/>
              </a:ext>
            </a:extLst>
          </p:cNvPr>
          <p:cNvSpPr>
            <a:spLocks noGrp="1"/>
          </p:cNvSpPr>
          <p:nvPr>
            <p:ph type="title"/>
          </p:nvPr>
        </p:nvSpPr>
        <p:spPr/>
        <p:txBody>
          <a:bodyPr>
            <a:normAutofit fontScale="90000"/>
          </a:bodyPr>
          <a:lstStyle/>
          <a:p>
            <a:r>
              <a:rPr lang="en-US"/>
              <a:t>Analog Results – Fractional Divider </a:t>
            </a:r>
            <a:r>
              <a:rPr lang="en-US" sz="2600"/>
              <a:t>DD 87</a:t>
            </a:r>
          </a:p>
        </p:txBody>
      </p:sp>
      <p:pic>
        <p:nvPicPr>
          <p:cNvPr id="3" name="Picture 2" descr="A screen shot of a graph&#10;&#10;AI-generated content may be incorrect.">
            <a:extLst>
              <a:ext uri="{FF2B5EF4-FFF2-40B4-BE49-F238E27FC236}">
                <a16:creationId xmlns:a16="http://schemas.microsoft.com/office/drawing/2014/main" id="{8930ED54-53ED-33D5-60E3-34BB99EB80F8}"/>
              </a:ext>
            </a:extLst>
          </p:cNvPr>
          <p:cNvPicPr>
            <a:picLocks noChangeAspect="1"/>
          </p:cNvPicPr>
          <p:nvPr/>
        </p:nvPicPr>
        <p:blipFill>
          <a:blip r:embed="rId2"/>
          <a:stretch>
            <a:fillRect/>
          </a:stretch>
        </p:blipFill>
        <p:spPr>
          <a:xfrm>
            <a:off x="0" y="539712"/>
            <a:ext cx="12192000" cy="5778575"/>
          </a:xfrm>
          <a:prstGeom prst="rect">
            <a:avLst/>
          </a:prstGeom>
        </p:spPr>
      </p:pic>
    </p:spTree>
    <p:extLst>
      <p:ext uri="{BB962C8B-B14F-4D97-AF65-F5344CB8AC3E}">
        <p14:creationId xmlns:p14="http://schemas.microsoft.com/office/powerpoint/2010/main" val="589254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AE09-3978-1B1C-71BA-E8AC619D8F62}"/>
              </a:ext>
            </a:extLst>
          </p:cNvPr>
          <p:cNvSpPr>
            <a:spLocks noGrp="1"/>
          </p:cNvSpPr>
          <p:nvPr>
            <p:ph type="title"/>
          </p:nvPr>
        </p:nvSpPr>
        <p:spPr>
          <a:xfrm>
            <a:off x="75826" y="41576"/>
            <a:ext cx="12040367" cy="518971"/>
          </a:xfrm>
        </p:spPr>
        <p:txBody>
          <a:bodyPr anchor="ctr">
            <a:noAutofit/>
          </a:bodyPr>
          <a:lstStyle/>
          <a:p>
            <a:r>
              <a:rPr lang="en-US"/>
              <a:t>Future Work</a:t>
            </a:r>
          </a:p>
        </p:txBody>
      </p:sp>
      <p:sp>
        <p:nvSpPr>
          <p:cNvPr id="3" name="Content Placeholder 2">
            <a:extLst>
              <a:ext uri="{FF2B5EF4-FFF2-40B4-BE49-F238E27FC236}">
                <a16:creationId xmlns:a16="http://schemas.microsoft.com/office/drawing/2014/main" id="{54C29631-8DAF-46FE-26B5-684834DE231D}"/>
              </a:ext>
            </a:extLst>
          </p:cNvPr>
          <p:cNvSpPr>
            <a:spLocks noGrp="1"/>
          </p:cNvSpPr>
          <p:nvPr>
            <p:ph idx="1"/>
          </p:nvPr>
        </p:nvSpPr>
        <p:spPr>
          <a:xfrm>
            <a:off x="447040" y="679419"/>
            <a:ext cx="5424488" cy="4806950"/>
          </a:xfrm>
        </p:spPr>
        <p:txBody>
          <a:bodyPr vert="horz" lIns="91440" tIns="45720" rIns="91440" bIns="45720" rtlCol="0">
            <a:normAutofit/>
          </a:bodyPr>
          <a:lstStyle/>
          <a:p>
            <a:pPr marL="227965" indent="-227965"/>
            <a:r>
              <a:rPr lang="en-US" sz="2400"/>
              <a:t>Continue to expand on the design with the plan of developing it into diagram shown in the detailed design that includes a more well outlined digital and RF subsystem.</a:t>
            </a:r>
          </a:p>
          <a:p>
            <a:pPr marL="227965" indent="-227965"/>
            <a:r>
              <a:rPr lang="en-US" sz="2400"/>
              <a:t>Add and continue to refine documentation as project develops.</a:t>
            </a:r>
          </a:p>
          <a:p>
            <a:pPr marL="227965" indent="-227965"/>
            <a:r>
              <a:rPr lang="en-US" sz="2400"/>
              <a:t>Expand software libraries as digital and analog components are added.</a:t>
            </a:r>
          </a:p>
          <a:p>
            <a:pPr marL="227965" indent="-227965"/>
            <a:r>
              <a:rPr lang="en-US" sz="2400"/>
              <a:t>Integration of both digital and analog subsystems.</a:t>
            </a:r>
          </a:p>
          <a:p>
            <a:pPr marL="227965" indent="-227965"/>
            <a:r>
              <a:rPr lang="en-US" sz="2400"/>
              <a:t>Fabrication of the MCU</a:t>
            </a:r>
          </a:p>
          <a:p>
            <a:pPr marL="227965" indent="-227965"/>
            <a:endParaRPr lang="en-US" sz="2400"/>
          </a:p>
        </p:txBody>
      </p:sp>
      <p:pic>
        <p:nvPicPr>
          <p:cNvPr id="6" name="Picture 5" descr="A diagram of a computer system&#10;&#10;AI-generated content may be incorrect.">
            <a:extLst>
              <a:ext uri="{FF2B5EF4-FFF2-40B4-BE49-F238E27FC236}">
                <a16:creationId xmlns:a16="http://schemas.microsoft.com/office/drawing/2014/main" id="{2B0A243D-4F2B-A898-DB29-CFC6DC1B6436}"/>
              </a:ext>
            </a:extLst>
          </p:cNvPr>
          <p:cNvPicPr>
            <a:picLocks noChangeAspect="1"/>
          </p:cNvPicPr>
          <p:nvPr/>
        </p:nvPicPr>
        <p:blipFill>
          <a:blip r:embed="rId2"/>
          <a:srcRect l="10286" t="3461" r="25079" b="-124"/>
          <a:stretch/>
        </p:blipFill>
        <p:spPr>
          <a:xfrm>
            <a:off x="5809514" y="554932"/>
            <a:ext cx="6379201" cy="4933296"/>
          </a:xfrm>
          <a:prstGeom prst="rect">
            <a:avLst/>
          </a:prstGeom>
        </p:spPr>
      </p:pic>
    </p:spTree>
    <p:extLst>
      <p:ext uri="{BB962C8B-B14F-4D97-AF65-F5344CB8AC3E}">
        <p14:creationId xmlns:p14="http://schemas.microsoft.com/office/powerpoint/2010/main" val="3501761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37464E-BB93-441A-8BC4-95273FB65C24}"/>
              </a:ext>
            </a:extLst>
          </p:cNvPr>
          <p:cNvSpPr>
            <a:spLocks noGrp="1"/>
          </p:cNvSpPr>
          <p:nvPr>
            <p:ph type="title"/>
          </p:nvPr>
        </p:nvSpPr>
        <p:spPr/>
        <p:txBody>
          <a:bodyPr/>
          <a:lstStyle/>
          <a:p>
            <a:r>
              <a:rPr lang="en-US"/>
              <a:t>Conclusions – What We Have Accomplished</a:t>
            </a:r>
          </a:p>
        </p:txBody>
      </p:sp>
      <p:sp>
        <p:nvSpPr>
          <p:cNvPr id="6" name="Content Placeholder 5">
            <a:extLst>
              <a:ext uri="{FF2B5EF4-FFF2-40B4-BE49-F238E27FC236}">
                <a16:creationId xmlns:a16="http://schemas.microsoft.com/office/drawing/2014/main" id="{91737C99-FFB4-453A-A829-6C6E919404E3}"/>
              </a:ext>
            </a:extLst>
          </p:cNvPr>
          <p:cNvSpPr>
            <a:spLocks noGrp="1"/>
          </p:cNvSpPr>
          <p:nvPr>
            <p:ph idx="1"/>
          </p:nvPr>
        </p:nvSpPr>
        <p:spPr>
          <a:xfrm>
            <a:off x="75821" y="679423"/>
            <a:ext cx="5400419" cy="5587459"/>
          </a:xfrm>
        </p:spPr>
        <p:txBody>
          <a:bodyPr vert="horz" lIns="91440" tIns="45720" rIns="91440" bIns="45720" rtlCol="0" anchor="t">
            <a:noAutofit/>
          </a:bodyPr>
          <a:lstStyle/>
          <a:p>
            <a:pPr marL="457200" indent="-457200"/>
            <a:r>
              <a:rPr lang="en-US"/>
              <a:t>Substantial progress in creating the components for a fully functioning open-source radio microcontroller</a:t>
            </a:r>
          </a:p>
          <a:p>
            <a:pPr marL="457200" indent="-457200"/>
            <a:r>
              <a:rPr lang="en-US"/>
              <a:t>Second RISCV core</a:t>
            </a:r>
          </a:p>
          <a:p>
            <a:pPr marL="457200" indent="-457200"/>
            <a:r>
              <a:rPr lang="en-US"/>
              <a:t>DFF RAM</a:t>
            </a:r>
          </a:p>
          <a:p>
            <a:pPr marL="457200" indent="-457200"/>
            <a:r>
              <a:rPr lang="en-US"/>
              <a:t>Wishbone Bus Crossbar</a:t>
            </a:r>
          </a:p>
          <a:p>
            <a:pPr marL="457200" indent="-457200"/>
            <a:r>
              <a:rPr lang="en-US"/>
              <a:t>I2C</a:t>
            </a:r>
          </a:p>
          <a:p>
            <a:pPr marL="457200" indent="-457200"/>
            <a:r>
              <a:rPr lang="en-US"/>
              <a:t>AES 128-bit encryption</a:t>
            </a:r>
          </a:p>
          <a:p>
            <a:pPr marL="457200" indent="-457200"/>
            <a:r>
              <a:rPr lang="en-US"/>
              <a:t>Divider</a:t>
            </a:r>
          </a:p>
          <a:p>
            <a:pPr marL="457200" indent="-457200"/>
            <a:r>
              <a:rPr lang="en-US"/>
              <a:t>PFD</a:t>
            </a:r>
          </a:p>
          <a:p>
            <a:pPr marL="457200" indent="-457200"/>
            <a:r>
              <a:rPr lang="en-US"/>
              <a:t>Charge-pump</a:t>
            </a:r>
          </a:p>
          <a:p>
            <a:pPr marL="457200" indent="-457200"/>
            <a:r>
              <a:rPr lang="en-US"/>
              <a:t>VCO</a:t>
            </a:r>
          </a:p>
          <a:p>
            <a:pPr marL="457200" indent="-457200"/>
            <a:endParaRPr lang="en-US"/>
          </a:p>
        </p:txBody>
      </p:sp>
      <p:pic>
        <p:nvPicPr>
          <p:cNvPr id="7" name="Picture 6" descr="A diagram of a system&#10;&#10;AI-generated content may be incorrect.">
            <a:extLst>
              <a:ext uri="{FF2B5EF4-FFF2-40B4-BE49-F238E27FC236}">
                <a16:creationId xmlns:a16="http://schemas.microsoft.com/office/drawing/2014/main" id="{115FB971-3896-7A9E-C506-50DC029CFAA5}"/>
              </a:ext>
            </a:extLst>
          </p:cNvPr>
          <p:cNvPicPr>
            <a:picLocks noChangeAspect="1"/>
          </p:cNvPicPr>
          <p:nvPr/>
        </p:nvPicPr>
        <p:blipFill>
          <a:blip r:embed="rId3"/>
          <a:srcRect l="10364" t="20319" r="54905" b="13745"/>
          <a:stretch/>
        </p:blipFill>
        <p:spPr>
          <a:xfrm>
            <a:off x="7805110" y="568377"/>
            <a:ext cx="4088186" cy="3086097"/>
          </a:xfrm>
          <a:prstGeom prst="rect">
            <a:avLst/>
          </a:prstGeom>
        </p:spPr>
      </p:pic>
      <p:pic>
        <p:nvPicPr>
          <p:cNvPr id="9" name="Picture 8" descr="A diagram of a frequency system&#10;&#10;AI-generated content may be incorrect.">
            <a:extLst>
              <a:ext uri="{FF2B5EF4-FFF2-40B4-BE49-F238E27FC236}">
                <a16:creationId xmlns:a16="http://schemas.microsoft.com/office/drawing/2014/main" id="{8744E7F0-606F-8222-6C60-C03F9CE6BBB8}"/>
              </a:ext>
            </a:extLst>
          </p:cNvPr>
          <p:cNvPicPr>
            <a:picLocks noChangeAspect="1"/>
          </p:cNvPicPr>
          <p:nvPr/>
        </p:nvPicPr>
        <p:blipFill>
          <a:blip r:embed="rId4"/>
          <a:srcRect l="17034" t="6619" r="8648" b="5378"/>
          <a:stretch/>
        </p:blipFill>
        <p:spPr>
          <a:xfrm>
            <a:off x="5689635" y="3776892"/>
            <a:ext cx="6424334" cy="2402350"/>
          </a:xfrm>
          <a:prstGeom prst="rect">
            <a:avLst/>
          </a:prstGeom>
        </p:spPr>
      </p:pic>
      <p:pic>
        <p:nvPicPr>
          <p:cNvPr id="3" name="Picture 2" descr="A red and green grid with squares&#10;&#10;AI-generated content may be incorrect.">
            <a:extLst>
              <a:ext uri="{FF2B5EF4-FFF2-40B4-BE49-F238E27FC236}">
                <a16:creationId xmlns:a16="http://schemas.microsoft.com/office/drawing/2014/main" id="{3A7CE417-CF3B-9A1E-E2E1-306869021DF9}"/>
              </a:ext>
            </a:extLst>
          </p:cNvPr>
          <p:cNvPicPr>
            <a:picLocks noChangeAspect="1"/>
          </p:cNvPicPr>
          <p:nvPr/>
        </p:nvPicPr>
        <p:blipFill>
          <a:blip r:embed="rId5"/>
          <a:stretch>
            <a:fillRect/>
          </a:stretch>
        </p:blipFill>
        <p:spPr>
          <a:xfrm>
            <a:off x="5409110" y="805381"/>
            <a:ext cx="2356431" cy="2726676"/>
          </a:xfrm>
          <a:prstGeom prst="rect">
            <a:avLst/>
          </a:prstGeom>
        </p:spPr>
      </p:pic>
    </p:spTree>
    <p:extLst>
      <p:ext uri="{BB962C8B-B14F-4D97-AF65-F5344CB8AC3E}">
        <p14:creationId xmlns:p14="http://schemas.microsoft.com/office/powerpoint/2010/main" val="999944976"/>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82A3-5416-C9A1-5588-BE1013C997E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D36C1A4-49CA-3A0E-8B38-B3FD4481AEEC}"/>
              </a:ext>
            </a:extLst>
          </p:cNvPr>
          <p:cNvPicPr>
            <a:picLocks noChangeAspect="1"/>
          </p:cNvPicPr>
          <p:nvPr/>
        </p:nvPicPr>
        <p:blipFill rotWithShape="1">
          <a:blip r:embed="rId3">
            <a:extLst>
              <a:ext uri="{28A0092B-C50C-407E-A947-70E740481C1C}">
                <a14:useLocalDpi xmlns:a14="http://schemas.microsoft.com/office/drawing/2010/main" val="0"/>
              </a:ext>
            </a:extLst>
          </a:blip>
          <a:srcRect l="5904" r="5535"/>
          <a:stretch/>
        </p:blipFill>
        <p:spPr>
          <a:xfrm>
            <a:off x="0" y="-1"/>
            <a:ext cx="12192000" cy="6857999"/>
          </a:xfrm>
          <a:prstGeom prst="rect">
            <a:avLst/>
          </a:prstGeom>
        </p:spPr>
      </p:pic>
      <p:sp>
        <p:nvSpPr>
          <p:cNvPr id="4" name="Rectangle 3">
            <a:extLst>
              <a:ext uri="{FF2B5EF4-FFF2-40B4-BE49-F238E27FC236}">
                <a16:creationId xmlns:a16="http://schemas.microsoft.com/office/drawing/2014/main" id="{B0C50DCD-95C2-80FC-E02B-34C72E538966}"/>
              </a:ext>
            </a:extLst>
          </p:cNvPr>
          <p:cNvSpPr/>
          <p:nvPr/>
        </p:nvSpPr>
        <p:spPr bwMode="auto">
          <a:xfrm>
            <a:off x="0" y="0"/>
            <a:ext cx="12192000" cy="6857997"/>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solidFill>
                <a:srgbClr val="C8102E"/>
              </a:solidFill>
            </a:endParaRPr>
          </a:p>
        </p:txBody>
      </p:sp>
      <p:pic>
        <p:nvPicPr>
          <p:cNvPr id="8" name="Picture 7" descr="ISU LEFT white.eps">
            <a:extLst>
              <a:ext uri="{FF2B5EF4-FFF2-40B4-BE49-F238E27FC236}">
                <a16:creationId xmlns:a16="http://schemas.microsoft.com/office/drawing/2014/main" id="{1DF06DB0-C1B7-96DA-C225-1BB9AE20F483}"/>
              </a:ext>
            </a:extLst>
          </p:cNvPr>
          <p:cNvPicPr>
            <a:picLocks noChangeAspect="1"/>
          </p:cNvPicPr>
          <p:nvPr/>
        </p:nvPicPr>
        <p:blipFill>
          <a:blip r:embed="rId4"/>
          <a:srcRect b="38235"/>
          <a:stretch>
            <a:fillRect/>
          </a:stretch>
        </p:blipFill>
        <p:spPr bwMode="auto">
          <a:xfrm>
            <a:off x="9601200" y="6461072"/>
            <a:ext cx="2396491" cy="197359"/>
          </a:xfrm>
          <a:prstGeom prst="rect">
            <a:avLst/>
          </a:prstGeom>
          <a:noFill/>
          <a:ln w="9525">
            <a:noFill/>
            <a:miter lim="800000"/>
            <a:headEnd/>
            <a:tailEnd/>
          </a:ln>
        </p:spPr>
      </p:pic>
      <p:cxnSp>
        <p:nvCxnSpPr>
          <p:cNvPr id="10" name="Straight Connector 9">
            <a:extLst>
              <a:ext uri="{FF2B5EF4-FFF2-40B4-BE49-F238E27FC236}">
                <a16:creationId xmlns:a16="http://schemas.microsoft.com/office/drawing/2014/main" id="{AB3C5594-0F6B-581C-5C69-4801D87DDBD5}"/>
              </a:ext>
            </a:extLst>
          </p:cNvPr>
          <p:cNvCxnSpPr/>
          <p:nvPr/>
        </p:nvCxnSpPr>
        <p:spPr bwMode="auto">
          <a:xfrm>
            <a:off x="1524000" y="449580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5A0E108F-21ED-24F6-8FC6-3199218EE240}"/>
              </a:ext>
            </a:extLst>
          </p:cNvPr>
          <p:cNvSpPr txBox="1"/>
          <p:nvPr/>
        </p:nvSpPr>
        <p:spPr>
          <a:xfrm>
            <a:off x="2458453" y="3646215"/>
            <a:ext cx="7162800" cy="338554"/>
          </a:xfrm>
          <a:prstGeom prst="rect">
            <a:avLst/>
          </a:prstGeom>
          <a:noFill/>
        </p:spPr>
        <p:txBody>
          <a:bodyPr wrap="square" rtlCol="0">
            <a:spAutoFit/>
          </a:bodyPr>
          <a:lstStyle/>
          <a:p>
            <a:pPr algn="ctr" fontAlgn="b"/>
            <a:r>
              <a:rPr lang="en-US" sz="1600">
                <a:solidFill>
                  <a:schemeClr val="bg1"/>
                </a:solidFill>
                <a:latin typeface="Univers 55 Roman" charset="0"/>
                <a:ea typeface="Univers 55 Roman" charset="0"/>
                <a:cs typeface="Univers 55 Roman" charset="0"/>
              </a:rPr>
              <a:t>ECPE Senior Design May 2025, Team 27</a:t>
            </a:r>
          </a:p>
        </p:txBody>
      </p:sp>
      <p:sp>
        <p:nvSpPr>
          <p:cNvPr id="13" name="TextBox 12">
            <a:extLst>
              <a:ext uri="{FF2B5EF4-FFF2-40B4-BE49-F238E27FC236}">
                <a16:creationId xmlns:a16="http://schemas.microsoft.com/office/drawing/2014/main" id="{6E66EAF9-25B9-DBC6-5C8C-D2F323DD4D48}"/>
              </a:ext>
            </a:extLst>
          </p:cNvPr>
          <p:cNvSpPr txBox="1"/>
          <p:nvPr/>
        </p:nvSpPr>
        <p:spPr>
          <a:xfrm>
            <a:off x="2438400" y="2915240"/>
            <a:ext cx="7162800" cy="707886"/>
          </a:xfrm>
          <a:prstGeom prst="rect">
            <a:avLst/>
          </a:prstGeom>
          <a:noFill/>
        </p:spPr>
        <p:txBody>
          <a:bodyPr wrap="square" rtlCol="0" anchor="b" anchorCtr="0">
            <a:spAutoFit/>
          </a:bodyPr>
          <a:lstStyle/>
          <a:p>
            <a:pPr algn="ctr"/>
            <a:r>
              <a:rPr lang="en-US" sz="4000">
                <a:solidFill>
                  <a:schemeClr val="bg1"/>
                </a:solidFill>
                <a:latin typeface="Univers 57 Condensed" charset="0"/>
                <a:ea typeface="Univers 57 Condensed" charset="0"/>
                <a:cs typeface="Univers 57 Condensed" charset="0"/>
              </a:rPr>
              <a:t>Questions?</a:t>
            </a:r>
          </a:p>
        </p:txBody>
      </p:sp>
    </p:spTree>
    <p:extLst>
      <p:ext uri="{BB962C8B-B14F-4D97-AF65-F5344CB8AC3E}">
        <p14:creationId xmlns:p14="http://schemas.microsoft.com/office/powerpoint/2010/main" val="3067497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45A557-84D8-412F-8A4D-5E7C53AA9B40}"/>
              </a:ext>
            </a:extLst>
          </p:cNvPr>
          <p:cNvSpPr>
            <a:spLocks noGrp="1"/>
          </p:cNvSpPr>
          <p:nvPr>
            <p:ph type="title"/>
          </p:nvPr>
        </p:nvSpPr>
        <p:spPr/>
        <p:txBody>
          <a:bodyPr/>
          <a:lstStyle/>
          <a:p>
            <a:r>
              <a:rPr lang="en-US"/>
              <a:t>Image References</a:t>
            </a:r>
          </a:p>
        </p:txBody>
      </p:sp>
      <p:sp>
        <p:nvSpPr>
          <p:cNvPr id="6" name="Content Placeholder 5">
            <a:extLst>
              <a:ext uri="{FF2B5EF4-FFF2-40B4-BE49-F238E27FC236}">
                <a16:creationId xmlns:a16="http://schemas.microsoft.com/office/drawing/2014/main" id="{60E3F55C-ABF3-4206-927C-E7C364439E8C}"/>
              </a:ext>
            </a:extLst>
          </p:cNvPr>
          <p:cNvSpPr>
            <a:spLocks noGrp="1"/>
          </p:cNvSpPr>
          <p:nvPr>
            <p:ph idx="1"/>
          </p:nvPr>
        </p:nvSpPr>
        <p:spPr/>
        <p:txBody>
          <a:bodyPr vert="horz" lIns="91440" tIns="45720" rIns="91440" bIns="45720" rtlCol="0" anchor="t">
            <a:noAutofit/>
          </a:bodyPr>
          <a:lstStyle/>
          <a:p>
            <a:pPr marL="0" indent="0">
              <a:buNone/>
            </a:pPr>
            <a:r>
              <a:rPr lang="en-US" sz="1000"/>
              <a:t>[1] "ESP 32" Accessed: 5/6/2025. [Online]. Available: </a:t>
            </a:r>
            <a:r>
              <a:rPr lang="en-US" sz="1000">
                <a:hlinkClick r:id="rId3"/>
              </a:rPr>
              <a:t>https://mm.digikey.com/Volume0/opasdata/d220001/medias/images/425/MFG_ESP32-DEVKITC-VE.jpg</a:t>
            </a:r>
            <a:endParaRPr lang="en-US" sz="1000"/>
          </a:p>
          <a:p>
            <a:pPr marL="0" indent="0">
              <a:buNone/>
            </a:pPr>
            <a:r>
              <a:rPr lang="en-US" sz="1000"/>
              <a:t>[2] "PI Pico" Accessed: 5/6/2025. [Online]. Available: </a:t>
            </a:r>
            <a:r>
              <a:rPr lang="en-US" sz="1000">
                <a:cs typeface="Segoe UI"/>
                <a:hlinkClick r:id="rId4"/>
              </a:rPr>
              <a:t>https://cdn-shop.adafruit.com/970x728/5544-02.jpg</a:t>
            </a:r>
            <a:endParaRPr lang="en-US" sz="1000"/>
          </a:p>
          <a:p>
            <a:pPr marL="0" indent="0">
              <a:buNone/>
            </a:pPr>
            <a:r>
              <a:rPr lang="en-US" sz="1000"/>
              <a:t>[3] "STM" Accessed: 5/6/2025. [Online]. Available: </a:t>
            </a:r>
            <a:r>
              <a:rPr lang="en-US" sz="1000">
                <a:hlinkClick r:id="rId5"/>
              </a:rPr>
              <a:t>https://newsroom.st.com/wp-content/uploads/2020/12/STM32WL_MM_launch_P4314S_big.jpg</a:t>
            </a:r>
            <a:endParaRPr lang="en-US" sz="1000"/>
          </a:p>
          <a:p>
            <a:pPr marL="0" indent="0">
              <a:buNone/>
            </a:pPr>
            <a:r>
              <a:rPr lang="en-US" sz="1000"/>
              <a:t>[4] "TI CC1352" Accessed: 5/6/2025. [Online]. Available: </a:t>
            </a:r>
            <a:r>
              <a:rPr lang="en-US" sz="1000">
                <a:cs typeface="Segoe UI"/>
                <a:hlinkClick r:id="rId6"/>
              </a:rPr>
              <a:t>https://www.ti.com/content/dam/ticom/images/products/ic/wireless-connectivity/evm-board/launchxl-cc1352r1-angled.png</a:t>
            </a:r>
            <a:endParaRPr lang="en-US" sz="1000"/>
          </a:p>
          <a:p>
            <a:pPr marL="0" indent="0">
              <a:buNone/>
            </a:pPr>
            <a:r>
              <a:rPr lang="en-US" sz="1000"/>
              <a:t>[5] "Generic Microcontroller" Accessed: 5/6/2025. [Online]. Available: </a:t>
            </a:r>
            <a:r>
              <a:rPr lang="en-US" sz="1000">
                <a:hlinkClick r:id="rId7"/>
              </a:rPr>
              <a:t>https://www.electronics-lab.com/wp-content/uploads/2020/06/TQFP-32-Photo.jpg</a:t>
            </a:r>
            <a:endParaRPr lang="en-US" sz="1000"/>
          </a:p>
          <a:p>
            <a:pPr marL="0" indent="0">
              <a:buNone/>
            </a:pPr>
            <a:r>
              <a:rPr lang="en-US" sz="1000"/>
              <a:t>[6] "</a:t>
            </a:r>
            <a:r>
              <a:rPr lang="en-US" sz="1000" err="1"/>
              <a:t>Wifi</a:t>
            </a:r>
            <a:r>
              <a:rPr lang="en-US" sz="1000"/>
              <a:t> Waves" Accessed: 5/6/2025. [Online]. Available: </a:t>
            </a:r>
            <a:r>
              <a:rPr lang="en-US" sz="1000">
                <a:hlinkClick r:id="rId8"/>
              </a:rPr>
              <a:t>https://static.vecteezy.com/system/resources/previews/010/518/706/non_2x/sound-radio-wave-icon-wifi-sound-signal-connection-for-graphic-design-logo-website-social-media-mobile-app-ui-illustration-vector.jpg</a:t>
            </a:r>
            <a:endParaRPr lang="en-US" sz="1000"/>
          </a:p>
          <a:p>
            <a:pPr marL="0" indent="0">
              <a:buNone/>
            </a:pPr>
            <a:r>
              <a:rPr lang="en-US" sz="1000"/>
              <a:t>[7] "</a:t>
            </a:r>
            <a:r>
              <a:rPr lang="en-US" sz="1000" err="1"/>
              <a:t>Skywater</a:t>
            </a:r>
            <a:r>
              <a:rPr lang="en-US" sz="1000"/>
              <a:t> Logo" Accessed: 5/6/2025. [Online]. Available: </a:t>
            </a:r>
            <a:r>
              <a:rPr lang="en-US" sz="1000">
                <a:cs typeface="Segoe UI"/>
                <a:hlinkClick r:id="rId9"/>
              </a:rPr>
              <a:t>https://chambermaster.blob.core.windows.net/images/customers/7798/members/22311/logos/MEMBER_PAGE_HEADER/SkyWater_Logo2.png</a:t>
            </a:r>
            <a:endParaRPr lang="en-US" sz="1000"/>
          </a:p>
          <a:p>
            <a:pPr marL="0" indent="0">
              <a:buNone/>
            </a:pPr>
            <a:r>
              <a:rPr lang="en-US" sz="1000">
                <a:cs typeface="Segoe UI"/>
              </a:rPr>
              <a:t>[8] "</a:t>
            </a:r>
            <a:r>
              <a:rPr lang="en-US" sz="1000" err="1">
                <a:cs typeface="Segoe UI"/>
              </a:rPr>
              <a:t>Ngspice</a:t>
            </a:r>
            <a:r>
              <a:rPr lang="en-US" sz="1000">
                <a:cs typeface="Segoe UI"/>
              </a:rPr>
              <a:t> Logo" Accessed: 5/6/2025. Available: </a:t>
            </a:r>
            <a:r>
              <a:rPr lang="en-US" sz="1000">
                <a:cs typeface="Segoe UI"/>
                <a:hlinkClick r:id="rId10"/>
              </a:rPr>
              <a:t>https://ngspice.sourceforge.io/images/nglogo.jpg</a:t>
            </a:r>
            <a:endParaRPr lang="en-US" sz="1000"/>
          </a:p>
          <a:p>
            <a:pPr marL="0" indent="0">
              <a:buNone/>
            </a:pPr>
            <a:r>
              <a:rPr lang="en-US" sz="1000">
                <a:cs typeface="Segoe UI"/>
              </a:rPr>
              <a:t>[9] "Icarus Verilog Logo" Accessed: 5/6/2025. [Online]. Available: </a:t>
            </a:r>
            <a:r>
              <a:rPr lang="en-US" sz="1000">
                <a:cs typeface="Segoe UI"/>
                <a:hlinkClick r:id="rId11"/>
              </a:rPr>
              <a:t>https://upload.wikimedia.org/wikipedia/en/c/cb/Icarus_Verilog_logo2.png</a:t>
            </a:r>
            <a:endParaRPr lang="en-US" sz="1000"/>
          </a:p>
          <a:p>
            <a:pPr marL="0" indent="0">
              <a:buNone/>
            </a:pPr>
            <a:r>
              <a:rPr lang="en-US" sz="1000">
                <a:cs typeface="Segoe UI"/>
              </a:rPr>
              <a:t>[10] "Caravel Harness Description" Accessed: 5/6/2025. [Online]. Available: </a:t>
            </a:r>
            <a:r>
              <a:rPr lang="en-US" sz="1000">
                <a:cs typeface="Segoe UI"/>
                <a:hlinkClick r:id="rId12"/>
              </a:rPr>
              <a:t>https://umsousercontent.com/lib_CUsguFEVafmoKCKW/6wufw19k0ioc1fwu.png</a:t>
            </a:r>
            <a:endParaRPr lang="en-US" sz="1000">
              <a:cs typeface="Segoe UI"/>
            </a:endParaRPr>
          </a:p>
          <a:p>
            <a:pPr marL="0" indent="0">
              <a:buNone/>
            </a:pPr>
            <a:r>
              <a:rPr lang="en-US" sz="1000">
                <a:cs typeface="Segoe UI"/>
              </a:rPr>
              <a:t>[11] "GNU Logo" Accessed: 5/6/2025. [Online]. Available: </a:t>
            </a:r>
            <a:r>
              <a:rPr lang="en-US" sz="1000">
                <a:cs typeface="Segoe UI"/>
                <a:hlinkClick r:id="rId13"/>
              </a:rPr>
              <a:t>https://mediaresource.sfo2.digitaloceanspaces.com/wp-content/uploads/2024/04/29171315/gnu-logo-146F1DDF52-seeklogo.com.png</a:t>
            </a:r>
            <a:endParaRPr lang="en-US" sz="1000"/>
          </a:p>
          <a:p>
            <a:pPr marL="0" indent="0">
              <a:buNone/>
            </a:pPr>
            <a:r>
              <a:rPr lang="en-US" sz="1000">
                <a:cs typeface="Segoe UI"/>
              </a:rPr>
              <a:t>[12] "ZigBee Logo" Accessed: 5/6/2025. [Online]. Available: </a:t>
            </a:r>
            <a:r>
              <a:rPr lang="en-US" sz="1000">
                <a:cs typeface="Segoe UI"/>
                <a:hlinkClick r:id="rId14"/>
              </a:rPr>
              <a:t>https://www.tuv.com/content-media-files/master-content/services/products/p03-electrical/1163-tuv-rheinland-zigbee-testing-and-certification/tuv-rheinland-zigbee-logo_core_1_x.jpg</a:t>
            </a:r>
            <a:endParaRPr lang="en-US" sz="1000"/>
          </a:p>
          <a:p>
            <a:pPr marL="0" indent="0">
              <a:buNone/>
            </a:pPr>
            <a:r>
              <a:rPr lang="en-US" sz="1000"/>
              <a:t>[13] "Bluetooth Logo" Accessed: 5/6/2025. [Online]. Available: </a:t>
            </a:r>
            <a:r>
              <a:rPr lang="en-US" sz="1000">
                <a:hlinkClick r:id="rId15"/>
              </a:rPr>
              <a:t>https://www.bluetooth.com/wp-content/uploads/2019/04/cropped-Bluetooth_FM_Color-1-223x300.png</a:t>
            </a:r>
            <a:endParaRPr lang="en-US" sz="1000"/>
          </a:p>
          <a:p>
            <a:pPr marL="0" indent="0">
              <a:buNone/>
            </a:pPr>
            <a:r>
              <a:rPr lang="en-US" sz="1000"/>
              <a:t>[14] "AES Block Diagram" Accessed 5/7/2025. [Online]. Available: </a:t>
            </a:r>
            <a:r>
              <a:rPr lang="en-US" sz="1000">
                <a:hlinkClick r:id="rId16"/>
              </a:rPr>
              <a:t>https://labs.dese.iisc.ac.in/embeddedlab/aes-encryption/</a:t>
            </a:r>
          </a:p>
          <a:p>
            <a:pPr marL="227965" indent="-227965">
              <a:buNone/>
            </a:pPr>
            <a:r>
              <a:rPr lang="en-US" sz="1000"/>
              <a:t>[15] R. C. H. van de Beek, C. S. Vaucher, D. M. W. </a:t>
            </a:r>
            <a:r>
              <a:rPr lang="en-US" sz="1000" err="1"/>
              <a:t>Leenaerts</a:t>
            </a:r>
            <a:r>
              <a:rPr lang="en-US" sz="1000"/>
              <a:t>, E. A. M. </a:t>
            </a:r>
            <a:r>
              <a:rPr lang="en-US" sz="1000" err="1"/>
              <a:t>Klumperink</a:t>
            </a:r>
            <a:r>
              <a:rPr lang="en-US" sz="1000"/>
              <a:t>, and B. Nauta, “A 2.5-10-GHz clock multiplier unit with 0.22-PS RMS jitter in standard 0.18-/SPL MU/M CMOS,” </a:t>
            </a:r>
            <a:r>
              <a:rPr lang="en-US" sz="1000" i="1"/>
              <a:t>IEEE Journal of Solid-State Circuits</a:t>
            </a:r>
            <a:r>
              <a:rPr lang="en-US" sz="1000"/>
              <a:t>, vol. 39, no. 11, pp. 1862–1872, Nov. 2004. doi:10.1109/jssc.2004.835833 </a:t>
            </a:r>
          </a:p>
          <a:p>
            <a:pPr marL="227965" indent="-227965">
              <a:buNone/>
            </a:pPr>
            <a:r>
              <a:rPr lang="en-US" sz="1000"/>
              <a:t>[16] "Shutdown Notice." </a:t>
            </a:r>
            <a:r>
              <a:rPr lang="en-US" sz="1000" err="1"/>
              <a:t>Efabless</a:t>
            </a:r>
            <a:r>
              <a:rPr lang="en-US" sz="1000"/>
              <a:t> Notice. 5/6/2025. [Online]. Available: </a:t>
            </a:r>
            <a:r>
              <a:rPr lang="en-US" sz="1000">
                <a:latin typeface="Segoe UI"/>
                <a:cs typeface="Segoe UI"/>
                <a:hlinkClick r:id="rId17"/>
              </a:rPr>
              <a:t>https://efabless.com/notice</a:t>
            </a:r>
            <a:endParaRPr lang="en-US"/>
          </a:p>
          <a:p>
            <a:pPr marL="0" indent="0">
              <a:buNone/>
            </a:pPr>
            <a:r>
              <a:rPr lang="en-US" sz="1000"/>
              <a:t>[17] "</a:t>
            </a:r>
            <a:r>
              <a:rPr lang="en-US" sz="1000" err="1"/>
              <a:t>Efabless</a:t>
            </a:r>
            <a:r>
              <a:rPr lang="en-US" sz="1000"/>
              <a:t> Logo" Accessed: 5/6/2025. [Online]. Available: </a:t>
            </a:r>
            <a:r>
              <a:rPr lang="en-US" sz="1000">
                <a:hlinkClick r:id="rId18"/>
              </a:rPr>
              <a:t>https://store.efabless.com/cdn/shop/files/logo_large_4fb22d13-6eef-4eac-9cd6-c7cd23939317.png?height=628&amp;pad_color=ffffff&amp;v=1702973184&amp;width=1200</a:t>
            </a:r>
            <a:endParaRPr lang="en-US" sz="1000"/>
          </a:p>
          <a:p>
            <a:pPr marL="0" indent="0">
              <a:buNone/>
            </a:pPr>
            <a:r>
              <a:rPr lang="en-US" sz="1000"/>
              <a:t>[18] "Explosion Clipart" Accessed: 5/6/2025. [Online]. Available: </a:t>
            </a:r>
            <a:r>
              <a:rPr lang="en-US" sz="1000">
                <a:hlinkClick r:id="rId19"/>
              </a:rPr>
              <a:t>https://www.clker.com/cliparts/k/X/G/n/A/J/explosion.svg</a:t>
            </a:r>
            <a:endParaRPr lang="en-US" sz="1000"/>
          </a:p>
          <a:p>
            <a:pPr marL="0" indent="0">
              <a:buNone/>
            </a:pPr>
            <a:endParaRPr lang="en-US" sz="1000"/>
          </a:p>
          <a:p>
            <a:pPr marL="0" indent="0">
              <a:buNone/>
            </a:pPr>
            <a:endParaRPr lang="en-US" sz="1000"/>
          </a:p>
          <a:p>
            <a:pPr marL="0" indent="0">
              <a:buNone/>
            </a:pPr>
            <a:endParaRPr lang="en-US" sz="1000"/>
          </a:p>
          <a:p>
            <a:pPr marL="0" indent="0">
              <a:buNone/>
            </a:pPr>
            <a:endParaRPr lang="en-US" sz="1000"/>
          </a:p>
        </p:txBody>
      </p:sp>
    </p:spTree>
    <p:extLst>
      <p:ext uri="{BB962C8B-B14F-4D97-AF65-F5344CB8AC3E}">
        <p14:creationId xmlns:p14="http://schemas.microsoft.com/office/powerpoint/2010/main" val="4281049632"/>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33423-2B81-B3F4-8335-A10E1F49A8F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7360BAA-FE22-A433-7665-FCCA2624570C}"/>
              </a:ext>
            </a:extLst>
          </p:cNvPr>
          <p:cNvPicPr>
            <a:picLocks noChangeAspect="1"/>
          </p:cNvPicPr>
          <p:nvPr/>
        </p:nvPicPr>
        <p:blipFill rotWithShape="1">
          <a:blip r:embed="rId3">
            <a:extLst>
              <a:ext uri="{28A0092B-C50C-407E-A947-70E740481C1C}">
                <a14:useLocalDpi xmlns:a14="http://schemas.microsoft.com/office/drawing/2010/main" val="0"/>
              </a:ext>
            </a:extLst>
          </a:blip>
          <a:srcRect l="5904" r="5535"/>
          <a:stretch/>
        </p:blipFill>
        <p:spPr>
          <a:xfrm>
            <a:off x="0" y="-1"/>
            <a:ext cx="12192000" cy="6857999"/>
          </a:xfrm>
          <a:prstGeom prst="rect">
            <a:avLst/>
          </a:prstGeom>
        </p:spPr>
      </p:pic>
      <p:sp>
        <p:nvSpPr>
          <p:cNvPr id="4" name="Rectangle 3">
            <a:extLst>
              <a:ext uri="{FF2B5EF4-FFF2-40B4-BE49-F238E27FC236}">
                <a16:creationId xmlns:a16="http://schemas.microsoft.com/office/drawing/2014/main" id="{AE5E9382-BB35-F9D6-00D3-42D07CFC41DE}"/>
              </a:ext>
            </a:extLst>
          </p:cNvPr>
          <p:cNvSpPr/>
          <p:nvPr/>
        </p:nvSpPr>
        <p:spPr bwMode="auto">
          <a:xfrm>
            <a:off x="0" y="0"/>
            <a:ext cx="12192000" cy="6857997"/>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solidFill>
                <a:srgbClr val="C8102E"/>
              </a:solidFill>
            </a:endParaRPr>
          </a:p>
        </p:txBody>
      </p:sp>
      <p:pic>
        <p:nvPicPr>
          <p:cNvPr id="8" name="Picture 7" descr="ISU LEFT white.eps">
            <a:extLst>
              <a:ext uri="{FF2B5EF4-FFF2-40B4-BE49-F238E27FC236}">
                <a16:creationId xmlns:a16="http://schemas.microsoft.com/office/drawing/2014/main" id="{4AF40655-3669-8247-E8DA-1CDBD4C01A2D}"/>
              </a:ext>
            </a:extLst>
          </p:cNvPr>
          <p:cNvPicPr>
            <a:picLocks noChangeAspect="1"/>
          </p:cNvPicPr>
          <p:nvPr/>
        </p:nvPicPr>
        <p:blipFill>
          <a:blip r:embed="rId4"/>
          <a:srcRect b="38235"/>
          <a:stretch>
            <a:fillRect/>
          </a:stretch>
        </p:blipFill>
        <p:spPr bwMode="auto">
          <a:xfrm>
            <a:off x="9601200" y="6461072"/>
            <a:ext cx="2396491" cy="197359"/>
          </a:xfrm>
          <a:prstGeom prst="rect">
            <a:avLst/>
          </a:prstGeom>
          <a:noFill/>
          <a:ln w="9525">
            <a:noFill/>
            <a:miter lim="800000"/>
            <a:headEnd/>
            <a:tailEnd/>
          </a:ln>
        </p:spPr>
      </p:pic>
      <p:cxnSp>
        <p:nvCxnSpPr>
          <p:cNvPr id="10" name="Straight Connector 9">
            <a:extLst>
              <a:ext uri="{FF2B5EF4-FFF2-40B4-BE49-F238E27FC236}">
                <a16:creationId xmlns:a16="http://schemas.microsoft.com/office/drawing/2014/main" id="{3AAD361F-11CC-C326-F7AE-FA6273803D53}"/>
              </a:ext>
            </a:extLst>
          </p:cNvPr>
          <p:cNvCxnSpPr/>
          <p:nvPr/>
        </p:nvCxnSpPr>
        <p:spPr bwMode="auto">
          <a:xfrm>
            <a:off x="1524000" y="449580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B0EFE9AD-76D4-E72A-DD18-CDF4976E1791}"/>
              </a:ext>
            </a:extLst>
          </p:cNvPr>
          <p:cNvSpPr txBox="1"/>
          <p:nvPr/>
        </p:nvSpPr>
        <p:spPr>
          <a:xfrm>
            <a:off x="2458453" y="3646215"/>
            <a:ext cx="7162800" cy="338554"/>
          </a:xfrm>
          <a:prstGeom prst="rect">
            <a:avLst/>
          </a:prstGeom>
          <a:noFill/>
        </p:spPr>
        <p:txBody>
          <a:bodyPr wrap="square" rtlCol="0">
            <a:spAutoFit/>
          </a:bodyPr>
          <a:lstStyle/>
          <a:p>
            <a:pPr algn="ctr" fontAlgn="b"/>
            <a:r>
              <a:rPr lang="en-US" sz="1600">
                <a:solidFill>
                  <a:schemeClr val="bg1"/>
                </a:solidFill>
                <a:latin typeface="Univers 55 Roman" charset="0"/>
                <a:ea typeface="Univers 55 Roman" charset="0"/>
                <a:cs typeface="Univers 55 Roman" charset="0"/>
              </a:rPr>
              <a:t>ECPE Senior Design May 2025, Team 27</a:t>
            </a:r>
          </a:p>
        </p:txBody>
      </p:sp>
      <p:sp>
        <p:nvSpPr>
          <p:cNvPr id="13" name="TextBox 12">
            <a:extLst>
              <a:ext uri="{FF2B5EF4-FFF2-40B4-BE49-F238E27FC236}">
                <a16:creationId xmlns:a16="http://schemas.microsoft.com/office/drawing/2014/main" id="{0A0BBFED-6251-DC91-48AD-2636FE4301C8}"/>
              </a:ext>
            </a:extLst>
          </p:cNvPr>
          <p:cNvSpPr txBox="1"/>
          <p:nvPr/>
        </p:nvSpPr>
        <p:spPr>
          <a:xfrm>
            <a:off x="2438400" y="2915240"/>
            <a:ext cx="7162800" cy="707886"/>
          </a:xfrm>
          <a:prstGeom prst="rect">
            <a:avLst/>
          </a:prstGeom>
          <a:noFill/>
        </p:spPr>
        <p:txBody>
          <a:bodyPr wrap="square" rtlCol="0" anchor="b" anchorCtr="0">
            <a:spAutoFit/>
          </a:bodyPr>
          <a:lstStyle/>
          <a:p>
            <a:pPr algn="ctr"/>
            <a:r>
              <a:rPr lang="en-US" sz="4000">
                <a:solidFill>
                  <a:schemeClr val="bg1"/>
                </a:solidFill>
                <a:latin typeface="Univers 57 Condensed" charset="0"/>
                <a:ea typeface="Univers 57 Condensed" charset="0"/>
                <a:cs typeface="Univers 57 Condensed" charset="0"/>
              </a:rPr>
              <a:t>Extra Slides</a:t>
            </a:r>
          </a:p>
        </p:txBody>
      </p:sp>
    </p:spTree>
    <p:extLst>
      <p:ext uri="{BB962C8B-B14F-4D97-AF65-F5344CB8AC3E}">
        <p14:creationId xmlns:p14="http://schemas.microsoft.com/office/powerpoint/2010/main" val="2601591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0BB8C-C1F3-B3FD-A6BD-ABBE006F303C}"/>
              </a:ext>
            </a:extLst>
          </p:cNvPr>
          <p:cNvSpPr>
            <a:spLocks noGrp="1"/>
          </p:cNvSpPr>
          <p:nvPr>
            <p:ph type="title"/>
          </p:nvPr>
        </p:nvSpPr>
        <p:spPr>
          <a:xfrm>
            <a:off x="75826" y="41576"/>
            <a:ext cx="12040367" cy="518971"/>
          </a:xfrm>
        </p:spPr>
        <p:txBody>
          <a:bodyPr>
            <a:noAutofit/>
          </a:bodyPr>
          <a:lstStyle/>
          <a:p>
            <a:r>
              <a:rPr lang="en-US"/>
              <a:t>Quantitative Technical Requirements</a:t>
            </a:r>
          </a:p>
        </p:txBody>
      </p:sp>
      <p:sp>
        <p:nvSpPr>
          <p:cNvPr id="2" name="Content Placeholder 1">
            <a:extLst>
              <a:ext uri="{FF2B5EF4-FFF2-40B4-BE49-F238E27FC236}">
                <a16:creationId xmlns:a16="http://schemas.microsoft.com/office/drawing/2014/main" id="{7AD75671-868D-AA72-5178-6CE4EAA6A3A3}"/>
              </a:ext>
            </a:extLst>
          </p:cNvPr>
          <p:cNvSpPr>
            <a:spLocks noGrp="1"/>
          </p:cNvSpPr>
          <p:nvPr>
            <p:ph idx="1"/>
          </p:nvPr>
        </p:nvSpPr>
        <p:spPr>
          <a:xfrm>
            <a:off x="75821" y="679424"/>
            <a:ext cx="6706642" cy="5498740"/>
          </a:xfrm>
        </p:spPr>
        <p:txBody>
          <a:bodyPr vert="horz" lIns="91440" tIns="45720" rIns="91440" bIns="45720" rtlCol="0" anchor="t">
            <a:noAutofit/>
          </a:bodyPr>
          <a:lstStyle/>
          <a:p>
            <a:r>
              <a:rPr lang="en-US"/>
              <a:t>The radio signal’s phase noise will be below      -41dBm/100Hz at a 32MHz offset per IEEE standard 802.15.4</a:t>
            </a:r>
          </a:p>
          <a:p>
            <a:r>
              <a:rPr lang="en-US"/>
              <a:t>The radio signal’s spurious emissions will be below -20dBc per IEEE standard 802.15.4</a:t>
            </a:r>
          </a:p>
          <a:p>
            <a:r>
              <a:rPr lang="en-US"/>
              <a:t>The design shall contain 4 KiB of RAM accessible to the user</a:t>
            </a:r>
          </a:p>
          <a:p>
            <a:pPr lvl="1"/>
            <a:r>
              <a:rPr lang="en-US"/>
              <a:t>2 KiB for data</a:t>
            </a:r>
          </a:p>
          <a:p>
            <a:pPr lvl="1"/>
            <a:r>
              <a:rPr lang="en-US"/>
              <a:t>2 KiB for instructions for second RISCV core</a:t>
            </a:r>
          </a:p>
          <a:p>
            <a:r>
              <a:rPr lang="en-US"/>
              <a:t> All Wishbone masters and slaves will use a 10 MHz reference clock which will be shared with the management SoC</a:t>
            </a:r>
          </a:p>
          <a:p>
            <a:r>
              <a:rPr lang="en-US"/>
              <a:t>Die space limited to 2.92 mm x 3.52 mm</a:t>
            </a:r>
          </a:p>
        </p:txBody>
      </p:sp>
    </p:spTree>
    <p:extLst>
      <p:ext uri="{BB962C8B-B14F-4D97-AF65-F5344CB8AC3E}">
        <p14:creationId xmlns:p14="http://schemas.microsoft.com/office/powerpoint/2010/main" val="26800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9714F-6E64-6D7A-9E13-C3A51C81D9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5BBB5-0655-022E-6286-CD94A0C860F8}"/>
              </a:ext>
            </a:extLst>
          </p:cNvPr>
          <p:cNvSpPr>
            <a:spLocks noGrp="1"/>
          </p:cNvSpPr>
          <p:nvPr>
            <p:ph type="title"/>
          </p:nvPr>
        </p:nvSpPr>
        <p:spPr>
          <a:xfrm>
            <a:off x="75826" y="41576"/>
            <a:ext cx="12040367" cy="518971"/>
          </a:xfrm>
        </p:spPr>
        <p:txBody>
          <a:bodyPr anchor="ctr">
            <a:noAutofit/>
          </a:bodyPr>
          <a:lstStyle/>
          <a:p>
            <a:r>
              <a:rPr lang="en-US"/>
              <a:t>Security Analysis</a:t>
            </a:r>
          </a:p>
        </p:txBody>
      </p:sp>
      <p:sp>
        <p:nvSpPr>
          <p:cNvPr id="4" name="TextBox 3">
            <a:extLst>
              <a:ext uri="{FF2B5EF4-FFF2-40B4-BE49-F238E27FC236}">
                <a16:creationId xmlns:a16="http://schemas.microsoft.com/office/drawing/2014/main" id="{CD299497-E87A-2EC0-4F4D-BC42EB316DC4}"/>
              </a:ext>
            </a:extLst>
          </p:cNvPr>
          <p:cNvSpPr txBox="1"/>
          <p:nvPr/>
        </p:nvSpPr>
        <p:spPr>
          <a:xfrm>
            <a:off x="77164" y="723417"/>
            <a:ext cx="120376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ITC Berkeley Oldstyle Book"/>
              <a:cs typeface="Times"/>
            </a:endParaRPr>
          </a:p>
          <a:p>
            <a:pPr marL="342900" indent="-342900">
              <a:buFont typeface="Arial"/>
              <a:buChar char="•"/>
            </a:pPr>
            <a:endParaRPr lang="en-US">
              <a:latin typeface="ITC Berkeley Oldstyle Book"/>
              <a:cs typeface="Times"/>
            </a:endParaRPr>
          </a:p>
          <a:p>
            <a:pPr marL="342900" indent="-342900">
              <a:buFont typeface="Arial"/>
              <a:buChar char="•"/>
            </a:pPr>
            <a:endParaRPr lang="en-US">
              <a:latin typeface="ITC Berkeley Oldstyle Book"/>
              <a:cs typeface="Times"/>
            </a:endParaRPr>
          </a:p>
          <a:p>
            <a:pPr marL="342900" indent="-342900">
              <a:buFont typeface="Arial"/>
              <a:buChar char="•"/>
            </a:pPr>
            <a:endParaRPr lang="en-US">
              <a:latin typeface="ITC Berkeley Oldstyle Book"/>
              <a:cs typeface="Times"/>
            </a:endParaRPr>
          </a:p>
          <a:p>
            <a:pPr marL="342900" indent="-342900">
              <a:buFont typeface="Arial"/>
              <a:buChar char="•"/>
            </a:pPr>
            <a:endParaRPr lang="en-US">
              <a:latin typeface="ITC Berkeley Oldstyle Book"/>
              <a:cs typeface="Times"/>
            </a:endParaRPr>
          </a:p>
          <a:p>
            <a:pPr marL="342900" indent="-342900">
              <a:buFont typeface="Arial"/>
              <a:buChar char="•"/>
            </a:pPr>
            <a:endParaRPr lang="en-US">
              <a:latin typeface="ITC Berkeley Oldstyle Book"/>
              <a:cs typeface="Times"/>
            </a:endParaRPr>
          </a:p>
          <a:p>
            <a:pPr marL="342900" indent="-342900">
              <a:buFont typeface="Arial"/>
              <a:buChar char="•"/>
            </a:pPr>
            <a:endParaRPr lang="en-US">
              <a:latin typeface="ITC Berkeley Oldstyle Book"/>
              <a:cs typeface="Times"/>
            </a:endParaRPr>
          </a:p>
          <a:p>
            <a:pPr marL="342900" indent="-342900">
              <a:buFont typeface="Arial"/>
              <a:buChar char="•"/>
            </a:pPr>
            <a:endParaRPr lang="en-US">
              <a:latin typeface="ITC Berkeley Oldstyle Book"/>
              <a:cs typeface="Times"/>
            </a:endParaRPr>
          </a:p>
          <a:p>
            <a:r>
              <a:rPr lang="en-US">
                <a:latin typeface="ITC Berkeley Oldstyle Book"/>
                <a:cs typeface="Times"/>
              </a:rPr>
              <a:t>Due to the scope of the project not every possible vulnerability could be addressed. Encryption made the most sense to be the first security measure implemented due to over the air communications being incredibly easy to intercept. As the project continues to develop with future groups, we hope that more of these security measures will be implemented.</a:t>
            </a:r>
          </a:p>
        </p:txBody>
      </p:sp>
      <p:graphicFrame>
        <p:nvGraphicFramePr>
          <p:cNvPr id="5" name="Table 4">
            <a:extLst>
              <a:ext uri="{FF2B5EF4-FFF2-40B4-BE49-F238E27FC236}">
                <a16:creationId xmlns:a16="http://schemas.microsoft.com/office/drawing/2014/main" id="{7B8A31C7-021F-E4AA-0298-666F35935D44}"/>
              </a:ext>
            </a:extLst>
          </p:cNvPr>
          <p:cNvGraphicFramePr>
            <a:graphicFrameLocks noGrp="1"/>
          </p:cNvGraphicFramePr>
          <p:nvPr>
            <p:extLst>
              <p:ext uri="{D42A27DB-BD31-4B8C-83A1-F6EECF244321}">
                <p14:modId xmlns:p14="http://schemas.microsoft.com/office/powerpoint/2010/main" val="3149541967"/>
              </p:ext>
            </p:extLst>
          </p:nvPr>
        </p:nvGraphicFramePr>
        <p:xfrm>
          <a:off x="2011680" y="690292"/>
          <a:ext cx="8168640" cy="2656840"/>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60736195"/>
                    </a:ext>
                  </a:extLst>
                </a:gridCol>
                <a:gridCol w="4084320">
                  <a:extLst>
                    <a:ext uri="{9D8B030D-6E8A-4147-A177-3AD203B41FA5}">
                      <a16:colId xmlns:a16="http://schemas.microsoft.com/office/drawing/2014/main" val="4271355084"/>
                    </a:ext>
                  </a:extLst>
                </a:gridCol>
              </a:tblGrid>
              <a:tr h="370840">
                <a:tc>
                  <a:txBody>
                    <a:bodyPr/>
                    <a:lstStyle/>
                    <a:p>
                      <a:r>
                        <a:rPr lang="en-US">
                          <a:latin typeface="ITC Berkeley Oldstyle Book"/>
                        </a:rPr>
                        <a:t>Vulnerabilities</a:t>
                      </a:r>
                    </a:p>
                  </a:txBody>
                  <a:tcPr/>
                </a:tc>
                <a:tc>
                  <a:txBody>
                    <a:bodyPr/>
                    <a:lstStyle/>
                    <a:p>
                      <a:r>
                        <a:rPr lang="en-US">
                          <a:latin typeface="ITC Berkeley Oldstyle Book"/>
                        </a:rPr>
                        <a:t>Countermeasures</a:t>
                      </a:r>
                    </a:p>
                  </a:txBody>
                  <a:tcPr/>
                </a:tc>
                <a:extLst>
                  <a:ext uri="{0D108BD9-81ED-4DB2-BD59-A6C34878D82A}">
                    <a16:rowId xmlns:a16="http://schemas.microsoft.com/office/drawing/2014/main" val="743286819"/>
                  </a:ext>
                </a:extLst>
              </a:tr>
              <a:tr h="370840">
                <a:tc>
                  <a:txBody>
                    <a:bodyPr/>
                    <a:lstStyle/>
                    <a:p>
                      <a:pPr marL="342900" marR="0" lvl="0" indent="-342900" algn="l">
                        <a:lnSpc>
                          <a:spcPct val="100000"/>
                        </a:lnSpc>
                        <a:spcBef>
                          <a:spcPct val="0"/>
                        </a:spcBef>
                        <a:spcAft>
                          <a:spcPct val="0"/>
                        </a:spcAft>
                        <a:buClr>
                          <a:srgbClr val="000000"/>
                        </a:buClr>
                        <a:buFont typeface="Arial,Sans-Serif"/>
                        <a:buChar char="•"/>
                      </a:pPr>
                      <a:r>
                        <a:rPr lang="en-US" sz="2400" b="0" i="0" u="none" strike="noStrike" noProof="0">
                          <a:solidFill>
                            <a:srgbClr val="000000"/>
                          </a:solidFill>
                          <a:latin typeface="ITC Berkeley Oldstyle Book"/>
                        </a:rPr>
                        <a:t>Control flow manipulation</a:t>
                      </a:r>
                    </a:p>
                    <a:p>
                      <a:pPr marL="342900" marR="0" lvl="0" indent="-342900" algn="l">
                        <a:lnSpc>
                          <a:spcPct val="100000"/>
                        </a:lnSpc>
                        <a:spcBef>
                          <a:spcPct val="0"/>
                        </a:spcBef>
                        <a:spcAft>
                          <a:spcPct val="0"/>
                        </a:spcAft>
                        <a:buClr>
                          <a:srgbClr val="000000"/>
                        </a:buClr>
                        <a:buFont typeface="Arial,Sans-Serif"/>
                        <a:buChar char="•"/>
                      </a:pPr>
                      <a:r>
                        <a:rPr lang="en-US" sz="2400" b="0" i="0" u="none" strike="noStrike" noProof="0">
                          <a:solidFill>
                            <a:srgbClr val="000000"/>
                          </a:solidFill>
                          <a:latin typeface="ITC Berkeley Oldstyle Book"/>
                        </a:rPr>
                        <a:t>Fault attacks</a:t>
                      </a:r>
                    </a:p>
                    <a:p>
                      <a:pPr marL="342900" marR="0" lvl="0" indent="-342900" algn="l">
                        <a:lnSpc>
                          <a:spcPct val="100000"/>
                        </a:lnSpc>
                        <a:spcBef>
                          <a:spcPct val="0"/>
                        </a:spcBef>
                        <a:spcAft>
                          <a:spcPct val="0"/>
                        </a:spcAft>
                        <a:buClr>
                          <a:srgbClr val="000000"/>
                        </a:buClr>
                        <a:buFont typeface="Arial,Sans-Serif"/>
                        <a:buChar char="•"/>
                      </a:pPr>
                      <a:r>
                        <a:rPr lang="en-US" sz="2400" b="0" i="0" u="none" strike="noStrike" noProof="0">
                          <a:solidFill>
                            <a:srgbClr val="000000"/>
                          </a:solidFill>
                          <a:latin typeface="ITC Berkeley Oldstyle Book"/>
                        </a:rPr>
                        <a:t>Side-channel attacks</a:t>
                      </a:r>
                    </a:p>
                    <a:p>
                      <a:pPr marL="342900" marR="0" lvl="0" indent="-342900" algn="l">
                        <a:lnSpc>
                          <a:spcPct val="100000"/>
                        </a:lnSpc>
                        <a:spcBef>
                          <a:spcPct val="0"/>
                        </a:spcBef>
                        <a:spcAft>
                          <a:spcPct val="0"/>
                        </a:spcAft>
                        <a:buClr>
                          <a:srgbClr val="000000"/>
                        </a:buClr>
                        <a:buFont typeface="Arial,Sans-Serif"/>
                        <a:buChar char="•"/>
                      </a:pPr>
                      <a:r>
                        <a:rPr lang="en-US" sz="2400" b="0" i="0" u="none" strike="noStrike" noProof="0">
                          <a:solidFill>
                            <a:srgbClr val="000000"/>
                          </a:solidFill>
                          <a:latin typeface="ITC Berkeley Oldstyle Book"/>
                        </a:rPr>
                        <a:t>Sniffing data</a:t>
                      </a:r>
                    </a:p>
                    <a:p>
                      <a:pPr marL="342900" marR="0" lvl="0" indent="-342900" algn="l">
                        <a:lnSpc>
                          <a:spcPct val="100000"/>
                        </a:lnSpc>
                        <a:spcBef>
                          <a:spcPct val="0"/>
                        </a:spcBef>
                        <a:spcAft>
                          <a:spcPct val="0"/>
                        </a:spcAft>
                        <a:buClr>
                          <a:srgbClr val="000000"/>
                        </a:buClr>
                        <a:buFont typeface="Arial,Sans-Serif"/>
                        <a:buChar char="•"/>
                      </a:pPr>
                      <a:r>
                        <a:rPr lang="en-US" sz="2400" b="0" i="0" u="none" strike="noStrike" noProof="0">
                          <a:solidFill>
                            <a:srgbClr val="000000"/>
                          </a:solidFill>
                          <a:latin typeface="ITC Berkeley Oldstyle Book"/>
                        </a:rPr>
                        <a:t>Replay attacks</a:t>
                      </a:r>
                    </a:p>
                    <a:p>
                      <a:pPr marL="342900" marR="0" lvl="0" indent="-342900" algn="l">
                        <a:lnSpc>
                          <a:spcPct val="100000"/>
                        </a:lnSpc>
                        <a:spcBef>
                          <a:spcPct val="0"/>
                        </a:spcBef>
                        <a:spcAft>
                          <a:spcPct val="0"/>
                        </a:spcAft>
                        <a:buClr>
                          <a:srgbClr val="000000"/>
                        </a:buClr>
                        <a:buFont typeface="Arial,Sans-Serif"/>
                        <a:buChar char="•"/>
                      </a:pPr>
                      <a:r>
                        <a:rPr lang="en-US" sz="2400" b="0" i="0" u="none" strike="noStrike" noProof="0">
                          <a:solidFill>
                            <a:srgbClr val="000000"/>
                          </a:solidFill>
                          <a:latin typeface="ITC Berkeley Oldstyle Book"/>
                        </a:rPr>
                        <a:t>Repairing attacks</a:t>
                      </a:r>
                    </a:p>
                  </a:txBody>
                  <a:tcPr/>
                </a:tc>
                <a:tc>
                  <a:txBody>
                    <a:bodyPr/>
                    <a:lstStyle/>
                    <a:p>
                      <a:pPr marL="285750" indent="-285750">
                        <a:buFont typeface="Arial"/>
                        <a:buChar char="•"/>
                      </a:pPr>
                      <a:r>
                        <a:rPr lang="en-US" sz="2400">
                          <a:latin typeface="ITC Berkeley Oldstyle Book"/>
                        </a:rPr>
                        <a:t>Encryption</a:t>
                      </a:r>
                    </a:p>
                    <a:p>
                      <a:pPr marL="285750" lvl="0" indent="-285750">
                        <a:buFont typeface="Arial"/>
                        <a:buChar char="•"/>
                      </a:pPr>
                      <a:r>
                        <a:rPr lang="en-US" sz="2400">
                          <a:latin typeface="ITC Berkeley Oldstyle Book"/>
                        </a:rPr>
                        <a:t>Authentication</a:t>
                      </a:r>
                    </a:p>
                    <a:p>
                      <a:pPr marL="285750" lvl="0" indent="-285750">
                        <a:buFont typeface="Arial"/>
                        <a:buChar char="•"/>
                      </a:pPr>
                      <a:r>
                        <a:rPr lang="en-US" sz="2400">
                          <a:latin typeface="ITC Berkeley Oldstyle Book"/>
                        </a:rPr>
                        <a:t>Code obfuscation</a:t>
                      </a:r>
                    </a:p>
                    <a:p>
                      <a:pPr marL="285750" lvl="0" indent="-285750">
                        <a:buFont typeface="Arial"/>
                        <a:buChar char="•"/>
                      </a:pPr>
                      <a:endParaRPr lang="en-US" sz="2400">
                        <a:latin typeface="ITC Berkeley Oldstyle Book"/>
                      </a:endParaRPr>
                    </a:p>
                    <a:p>
                      <a:pPr marL="285750" lvl="0" indent="-285750">
                        <a:buFont typeface="Arial"/>
                        <a:buChar char="•"/>
                      </a:pPr>
                      <a:endParaRPr lang="en-US" sz="2400">
                        <a:latin typeface="ITC Berkeley Oldstyle Book"/>
                      </a:endParaRPr>
                    </a:p>
                  </a:txBody>
                  <a:tcPr/>
                </a:tc>
                <a:extLst>
                  <a:ext uri="{0D108BD9-81ED-4DB2-BD59-A6C34878D82A}">
                    <a16:rowId xmlns:a16="http://schemas.microsoft.com/office/drawing/2014/main" val="2032893062"/>
                  </a:ext>
                </a:extLst>
              </a:tr>
            </a:tbl>
          </a:graphicData>
        </a:graphic>
      </p:graphicFrame>
    </p:spTree>
    <p:extLst>
      <p:ext uri="{BB962C8B-B14F-4D97-AF65-F5344CB8AC3E}">
        <p14:creationId xmlns:p14="http://schemas.microsoft.com/office/powerpoint/2010/main" val="820457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B151B-D26B-0AA4-46B6-BEDBBBD0C42B}"/>
              </a:ext>
            </a:extLst>
          </p:cNvPr>
          <p:cNvSpPr>
            <a:spLocks noGrp="1"/>
          </p:cNvSpPr>
          <p:nvPr>
            <p:ph type="title"/>
          </p:nvPr>
        </p:nvSpPr>
        <p:spPr/>
        <p:txBody>
          <a:bodyPr/>
          <a:lstStyle/>
          <a:p>
            <a:r>
              <a:rPr lang="en-US"/>
              <a:t>Crossbar Simulation Waveform</a:t>
            </a:r>
          </a:p>
        </p:txBody>
      </p:sp>
      <p:pic>
        <p:nvPicPr>
          <p:cNvPr id="5" name="Content Placeholder 4" descr="A computer screen with lines and text&#10;&#10;AI-generated content may be incorrect.">
            <a:extLst>
              <a:ext uri="{FF2B5EF4-FFF2-40B4-BE49-F238E27FC236}">
                <a16:creationId xmlns:a16="http://schemas.microsoft.com/office/drawing/2014/main" id="{F0E9E6F0-55C4-71C4-9820-EA5BA0E6122E}"/>
              </a:ext>
            </a:extLst>
          </p:cNvPr>
          <p:cNvPicPr>
            <a:picLocks noGrp="1" noChangeAspect="1"/>
          </p:cNvPicPr>
          <p:nvPr>
            <p:ph idx="1"/>
          </p:nvPr>
        </p:nvPicPr>
        <p:blipFill>
          <a:blip r:embed="rId2"/>
          <a:stretch>
            <a:fillRect/>
          </a:stretch>
        </p:blipFill>
        <p:spPr>
          <a:xfrm>
            <a:off x="0" y="861958"/>
            <a:ext cx="12194384" cy="5134083"/>
          </a:xfrm>
        </p:spPr>
      </p:pic>
    </p:spTree>
    <p:extLst>
      <p:ext uri="{BB962C8B-B14F-4D97-AF65-F5344CB8AC3E}">
        <p14:creationId xmlns:p14="http://schemas.microsoft.com/office/powerpoint/2010/main" val="597597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CE609-AC33-D2A8-EBEB-B185582250C3}"/>
              </a:ext>
            </a:extLst>
          </p:cNvPr>
          <p:cNvSpPr>
            <a:spLocks noGrp="1"/>
          </p:cNvSpPr>
          <p:nvPr>
            <p:ph type="title"/>
          </p:nvPr>
        </p:nvSpPr>
        <p:spPr/>
        <p:txBody>
          <a:bodyPr/>
          <a:lstStyle/>
          <a:p>
            <a:r>
              <a:rPr lang="en-US"/>
              <a:t>DFF RAM Waveforms</a:t>
            </a:r>
          </a:p>
        </p:txBody>
      </p:sp>
      <p:pic>
        <p:nvPicPr>
          <p:cNvPr id="5" name="Content Placeholder 4" descr="A screenshot of a computer&#10;&#10;AI-generated content may be incorrect.">
            <a:extLst>
              <a:ext uri="{FF2B5EF4-FFF2-40B4-BE49-F238E27FC236}">
                <a16:creationId xmlns:a16="http://schemas.microsoft.com/office/drawing/2014/main" id="{35D2ABD0-8259-5345-3721-8ECE7489DD55}"/>
              </a:ext>
            </a:extLst>
          </p:cNvPr>
          <p:cNvPicPr>
            <a:picLocks noGrp="1" noChangeAspect="1"/>
          </p:cNvPicPr>
          <p:nvPr>
            <p:ph idx="1"/>
          </p:nvPr>
        </p:nvPicPr>
        <p:blipFill>
          <a:blip r:embed="rId2"/>
          <a:stretch>
            <a:fillRect/>
          </a:stretch>
        </p:blipFill>
        <p:spPr>
          <a:xfrm>
            <a:off x="523592" y="560548"/>
            <a:ext cx="11144815" cy="2751520"/>
          </a:xfrm>
        </p:spPr>
      </p:pic>
      <p:pic>
        <p:nvPicPr>
          <p:cNvPr id="7" name="Picture 6" descr="A screenshot of a computer&#10;&#10;AI-generated content may be incorrect.">
            <a:extLst>
              <a:ext uri="{FF2B5EF4-FFF2-40B4-BE49-F238E27FC236}">
                <a16:creationId xmlns:a16="http://schemas.microsoft.com/office/drawing/2014/main" id="{B0DD0DAF-01D4-406A-FD77-048B2DCFE324}"/>
              </a:ext>
            </a:extLst>
          </p:cNvPr>
          <p:cNvPicPr>
            <a:picLocks noChangeAspect="1"/>
          </p:cNvPicPr>
          <p:nvPr/>
        </p:nvPicPr>
        <p:blipFill>
          <a:blip r:embed="rId3"/>
          <a:stretch>
            <a:fillRect/>
          </a:stretch>
        </p:blipFill>
        <p:spPr>
          <a:xfrm>
            <a:off x="523592" y="3312068"/>
            <a:ext cx="11153905" cy="2985384"/>
          </a:xfrm>
          <a:prstGeom prst="rect">
            <a:avLst/>
          </a:prstGeom>
        </p:spPr>
      </p:pic>
    </p:spTree>
    <p:extLst>
      <p:ext uri="{BB962C8B-B14F-4D97-AF65-F5344CB8AC3E}">
        <p14:creationId xmlns:p14="http://schemas.microsoft.com/office/powerpoint/2010/main" val="1286956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F36A6-C3F6-5F51-D5A0-AAAE83D72E0A}"/>
              </a:ext>
            </a:extLst>
          </p:cNvPr>
          <p:cNvSpPr>
            <a:spLocks noGrp="1"/>
          </p:cNvSpPr>
          <p:nvPr>
            <p:ph type="title"/>
          </p:nvPr>
        </p:nvSpPr>
        <p:spPr/>
        <p:txBody>
          <a:bodyPr/>
          <a:lstStyle/>
          <a:p>
            <a:r>
              <a:rPr lang="en-US"/>
              <a:t>Market Research – Texas Instruments CC1352</a:t>
            </a:r>
          </a:p>
        </p:txBody>
      </p:sp>
      <p:sp>
        <p:nvSpPr>
          <p:cNvPr id="3" name="Content Placeholder 2">
            <a:extLst>
              <a:ext uri="{FF2B5EF4-FFF2-40B4-BE49-F238E27FC236}">
                <a16:creationId xmlns:a16="http://schemas.microsoft.com/office/drawing/2014/main" id="{1DFBEF1C-A60F-5763-6FCF-9420C715518A}"/>
              </a:ext>
            </a:extLst>
          </p:cNvPr>
          <p:cNvSpPr>
            <a:spLocks noGrp="1"/>
          </p:cNvSpPr>
          <p:nvPr>
            <p:ph idx="1"/>
          </p:nvPr>
        </p:nvSpPr>
        <p:spPr>
          <a:xfrm>
            <a:off x="75820" y="679423"/>
            <a:ext cx="6822026" cy="5601066"/>
          </a:xfrm>
        </p:spPr>
        <p:txBody>
          <a:bodyPr vert="horz" lIns="91440" tIns="45720" rIns="91440" bIns="45720" rtlCol="0" anchor="t">
            <a:noAutofit/>
          </a:bodyPr>
          <a:lstStyle/>
          <a:p>
            <a:pPr marL="227965" indent="-227965"/>
            <a:r>
              <a:rPr lang="en-US">
                <a:cs typeface="Arial"/>
              </a:rPr>
              <a:t>Example of RF core architecture</a:t>
            </a:r>
            <a:endParaRPr lang="en-US"/>
          </a:p>
          <a:p>
            <a:pPr marL="227965" indent="-227965"/>
            <a:r>
              <a:rPr lang="en-US"/>
              <a:t>Provides a variety of wireless communication protocols</a:t>
            </a:r>
          </a:p>
          <a:p>
            <a:pPr marL="685165" lvl="1" indent="-227965"/>
            <a:r>
              <a:rPr lang="en-US"/>
              <a:t>Thread</a:t>
            </a:r>
          </a:p>
          <a:p>
            <a:pPr marL="685165" lvl="1" indent="-227965"/>
            <a:r>
              <a:rPr lang="en-US"/>
              <a:t>Zigbee</a:t>
            </a:r>
          </a:p>
          <a:p>
            <a:pPr marL="685165" lvl="1" indent="-227965"/>
            <a:r>
              <a:rPr lang="en-US"/>
              <a:t>Bluetooth</a:t>
            </a:r>
          </a:p>
          <a:p>
            <a:pPr marL="227965" indent="-227965"/>
            <a:r>
              <a:rPr lang="en-US">
                <a:cs typeface="Arial"/>
              </a:rPr>
              <a:t>Multiple transmission frequencies</a:t>
            </a:r>
          </a:p>
          <a:p>
            <a:pPr marL="684530" lvl="1" indent="-227965"/>
            <a:r>
              <a:rPr lang="en-US">
                <a:cs typeface="Arial"/>
              </a:rPr>
              <a:t>Ultra High (Sub GHz)</a:t>
            </a:r>
          </a:p>
          <a:p>
            <a:pPr marL="684530" lvl="1" indent="-227965"/>
            <a:r>
              <a:rPr lang="en-US">
                <a:cs typeface="Arial"/>
              </a:rPr>
              <a:t>Super High (2.4 GHz)</a:t>
            </a:r>
          </a:p>
          <a:p>
            <a:pPr marL="0" indent="0">
              <a:buNone/>
            </a:pPr>
            <a:endParaRPr lang="en-US">
              <a:cs typeface="Arial"/>
            </a:endParaRPr>
          </a:p>
          <a:p>
            <a:pPr marL="227965" indent="-227965"/>
            <a:endParaRPr lang="en-US">
              <a:cs typeface="Arial"/>
            </a:endParaRPr>
          </a:p>
        </p:txBody>
      </p:sp>
      <p:pic>
        <p:nvPicPr>
          <p:cNvPr id="5" name="Picture 4">
            <a:extLst>
              <a:ext uri="{FF2B5EF4-FFF2-40B4-BE49-F238E27FC236}">
                <a16:creationId xmlns:a16="http://schemas.microsoft.com/office/drawing/2014/main" id="{B2CF95D4-F328-AF43-D27E-6F91EA1BFC19}"/>
              </a:ext>
            </a:extLst>
          </p:cNvPr>
          <p:cNvPicPr>
            <a:picLocks noChangeAspect="1"/>
          </p:cNvPicPr>
          <p:nvPr/>
        </p:nvPicPr>
        <p:blipFill>
          <a:blip r:embed="rId2"/>
          <a:stretch>
            <a:fillRect/>
          </a:stretch>
        </p:blipFill>
        <p:spPr>
          <a:xfrm>
            <a:off x="7179810" y="574902"/>
            <a:ext cx="4037239" cy="5714999"/>
          </a:xfrm>
          <a:prstGeom prst="rect">
            <a:avLst/>
          </a:prstGeom>
        </p:spPr>
      </p:pic>
      <p:sp>
        <p:nvSpPr>
          <p:cNvPr id="6" name="TextBox 5">
            <a:extLst>
              <a:ext uri="{FF2B5EF4-FFF2-40B4-BE49-F238E27FC236}">
                <a16:creationId xmlns:a16="http://schemas.microsoft.com/office/drawing/2014/main" id="{C81D7B4B-C330-4BC0-5B6F-DEA7641FA711}"/>
              </a:ext>
            </a:extLst>
          </p:cNvPr>
          <p:cNvSpPr txBox="1"/>
          <p:nvPr/>
        </p:nvSpPr>
        <p:spPr>
          <a:xfrm>
            <a:off x="6623029" y="5823784"/>
            <a:ext cx="547077"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[4]</a:t>
            </a:r>
          </a:p>
        </p:txBody>
      </p:sp>
    </p:spTree>
    <p:extLst>
      <p:ext uri="{BB962C8B-B14F-4D97-AF65-F5344CB8AC3E}">
        <p14:creationId xmlns:p14="http://schemas.microsoft.com/office/powerpoint/2010/main" val="3730956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6344-7F4A-9D4F-F99C-E0E35126361C}"/>
              </a:ext>
            </a:extLst>
          </p:cNvPr>
          <p:cNvSpPr>
            <a:spLocks noGrp="1"/>
          </p:cNvSpPr>
          <p:nvPr>
            <p:ph type="title"/>
          </p:nvPr>
        </p:nvSpPr>
        <p:spPr/>
        <p:txBody>
          <a:bodyPr/>
          <a:lstStyle/>
          <a:p>
            <a:r>
              <a:rPr lang="en-US"/>
              <a:t>RISC-V Instruction Fetch</a:t>
            </a:r>
          </a:p>
        </p:txBody>
      </p:sp>
      <p:pic>
        <p:nvPicPr>
          <p:cNvPr id="5" name="Content Placeholder 4" descr="A screenshot of a computer&#10;&#10;AI-generated content may be incorrect.">
            <a:extLst>
              <a:ext uri="{FF2B5EF4-FFF2-40B4-BE49-F238E27FC236}">
                <a16:creationId xmlns:a16="http://schemas.microsoft.com/office/drawing/2014/main" id="{164F9900-C907-7A77-77FC-4E6ED5900C17}"/>
              </a:ext>
            </a:extLst>
          </p:cNvPr>
          <p:cNvPicPr>
            <a:picLocks noGrp="1" noChangeAspect="1"/>
          </p:cNvPicPr>
          <p:nvPr>
            <p:ph idx="1"/>
          </p:nvPr>
        </p:nvPicPr>
        <p:blipFill>
          <a:blip r:embed="rId2"/>
          <a:stretch>
            <a:fillRect/>
          </a:stretch>
        </p:blipFill>
        <p:spPr>
          <a:xfrm>
            <a:off x="0" y="1912508"/>
            <a:ext cx="12192000" cy="3032984"/>
          </a:xfrm>
        </p:spPr>
      </p:pic>
    </p:spTree>
    <p:extLst>
      <p:ext uri="{BB962C8B-B14F-4D97-AF65-F5344CB8AC3E}">
        <p14:creationId xmlns:p14="http://schemas.microsoft.com/office/powerpoint/2010/main" val="2599628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961C-B820-1CD2-20B1-AC0056BCEEC3}"/>
              </a:ext>
            </a:extLst>
          </p:cNvPr>
          <p:cNvSpPr>
            <a:spLocks noGrp="1"/>
          </p:cNvSpPr>
          <p:nvPr>
            <p:ph type="title"/>
          </p:nvPr>
        </p:nvSpPr>
        <p:spPr/>
        <p:txBody>
          <a:bodyPr/>
          <a:lstStyle/>
          <a:p>
            <a:r>
              <a:rPr lang="en-US"/>
              <a:t>RISC-V Data Write</a:t>
            </a:r>
          </a:p>
        </p:txBody>
      </p:sp>
      <p:pic>
        <p:nvPicPr>
          <p:cNvPr id="5" name="Content Placeholder 4" descr="A screenshot of a computer&#10;&#10;AI-generated content may be incorrect.">
            <a:extLst>
              <a:ext uri="{FF2B5EF4-FFF2-40B4-BE49-F238E27FC236}">
                <a16:creationId xmlns:a16="http://schemas.microsoft.com/office/drawing/2014/main" id="{3E24C1C3-EC65-DB03-ABA2-CD1F15FEA6D4}"/>
              </a:ext>
            </a:extLst>
          </p:cNvPr>
          <p:cNvPicPr>
            <a:picLocks noGrp="1" noChangeAspect="1"/>
          </p:cNvPicPr>
          <p:nvPr>
            <p:ph idx="1"/>
          </p:nvPr>
        </p:nvPicPr>
        <p:blipFill>
          <a:blip r:embed="rId2"/>
          <a:stretch>
            <a:fillRect/>
          </a:stretch>
        </p:blipFill>
        <p:spPr>
          <a:xfrm>
            <a:off x="567162" y="582266"/>
            <a:ext cx="11057675" cy="5693468"/>
          </a:xfrm>
        </p:spPr>
      </p:pic>
    </p:spTree>
    <p:extLst>
      <p:ext uri="{BB962C8B-B14F-4D97-AF65-F5344CB8AC3E}">
        <p14:creationId xmlns:p14="http://schemas.microsoft.com/office/powerpoint/2010/main" val="3319078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07CB4-36B0-1270-7309-656C75FDB862}"/>
              </a:ext>
            </a:extLst>
          </p:cNvPr>
          <p:cNvSpPr>
            <a:spLocks noGrp="1"/>
          </p:cNvSpPr>
          <p:nvPr>
            <p:ph type="title"/>
          </p:nvPr>
        </p:nvSpPr>
        <p:spPr/>
        <p:txBody>
          <a:bodyPr/>
          <a:lstStyle/>
          <a:p>
            <a:r>
              <a:rPr lang="en-US"/>
              <a:t>RISC-V Data Read</a:t>
            </a:r>
          </a:p>
        </p:txBody>
      </p:sp>
      <p:pic>
        <p:nvPicPr>
          <p:cNvPr id="5" name="Content Placeholder 4" descr="A screenshot of a computer&#10;&#10;AI-generated content may be incorrect.">
            <a:extLst>
              <a:ext uri="{FF2B5EF4-FFF2-40B4-BE49-F238E27FC236}">
                <a16:creationId xmlns:a16="http://schemas.microsoft.com/office/drawing/2014/main" id="{317EF564-8A5F-CDE3-1DFB-01942D5835EA}"/>
              </a:ext>
            </a:extLst>
          </p:cNvPr>
          <p:cNvPicPr>
            <a:picLocks noGrp="1" noChangeAspect="1"/>
          </p:cNvPicPr>
          <p:nvPr>
            <p:ph idx="1"/>
          </p:nvPr>
        </p:nvPicPr>
        <p:blipFill>
          <a:blip r:embed="rId2"/>
          <a:stretch>
            <a:fillRect/>
          </a:stretch>
        </p:blipFill>
        <p:spPr>
          <a:xfrm>
            <a:off x="1198721" y="537749"/>
            <a:ext cx="9794558" cy="5782501"/>
          </a:xfrm>
        </p:spPr>
      </p:pic>
    </p:spTree>
    <p:extLst>
      <p:ext uri="{BB962C8B-B14F-4D97-AF65-F5344CB8AC3E}">
        <p14:creationId xmlns:p14="http://schemas.microsoft.com/office/powerpoint/2010/main" val="719715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D0FB-18DA-3761-062E-2A5D4F697AB0}"/>
              </a:ext>
            </a:extLst>
          </p:cNvPr>
          <p:cNvSpPr>
            <a:spLocks noGrp="1"/>
          </p:cNvSpPr>
          <p:nvPr>
            <p:ph type="title"/>
          </p:nvPr>
        </p:nvSpPr>
        <p:spPr/>
        <p:txBody>
          <a:bodyPr>
            <a:normAutofit fontScale="90000"/>
          </a:bodyPr>
          <a:lstStyle/>
          <a:p>
            <a:r>
              <a:rPr lang="en-US"/>
              <a:t>Divider Sweep Results</a:t>
            </a:r>
          </a:p>
        </p:txBody>
      </p:sp>
      <p:graphicFrame>
        <p:nvGraphicFramePr>
          <p:cNvPr id="10" name="Table 9">
            <a:extLst>
              <a:ext uri="{FF2B5EF4-FFF2-40B4-BE49-F238E27FC236}">
                <a16:creationId xmlns:a16="http://schemas.microsoft.com/office/drawing/2014/main" id="{A6C261A8-F232-B4CC-6434-989595B794C8}"/>
              </a:ext>
            </a:extLst>
          </p:cNvPr>
          <p:cNvGraphicFramePr>
            <a:graphicFrameLocks noGrp="1"/>
          </p:cNvGraphicFramePr>
          <p:nvPr>
            <p:extLst>
              <p:ext uri="{D42A27DB-BD31-4B8C-83A1-F6EECF244321}">
                <p14:modId xmlns:p14="http://schemas.microsoft.com/office/powerpoint/2010/main" val="145638347"/>
              </p:ext>
            </p:extLst>
          </p:nvPr>
        </p:nvGraphicFramePr>
        <p:xfrm>
          <a:off x="81643" y="653142"/>
          <a:ext cx="12039453" cy="4741931"/>
        </p:xfrm>
        <a:graphic>
          <a:graphicData uri="http://schemas.openxmlformats.org/drawingml/2006/table">
            <a:tbl>
              <a:tblPr firstRow="1" bandRow="1">
                <a:tableStyleId>{5C22544A-7EE6-4342-B048-85BDC9FD1C3A}</a:tableStyleId>
              </a:tblPr>
              <a:tblGrid>
                <a:gridCol w="4013151">
                  <a:extLst>
                    <a:ext uri="{9D8B030D-6E8A-4147-A177-3AD203B41FA5}">
                      <a16:colId xmlns:a16="http://schemas.microsoft.com/office/drawing/2014/main" val="2585030526"/>
                    </a:ext>
                  </a:extLst>
                </a:gridCol>
                <a:gridCol w="4013151">
                  <a:extLst>
                    <a:ext uri="{9D8B030D-6E8A-4147-A177-3AD203B41FA5}">
                      <a16:colId xmlns:a16="http://schemas.microsoft.com/office/drawing/2014/main" val="2489787620"/>
                    </a:ext>
                  </a:extLst>
                </a:gridCol>
                <a:gridCol w="4013151">
                  <a:extLst>
                    <a:ext uri="{9D8B030D-6E8A-4147-A177-3AD203B41FA5}">
                      <a16:colId xmlns:a16="http://schemas.microsoft.com/office/drawing/2014/main" val="700208823"/>
                    </a:ext>
                  </a:extLst>
                </a:gridCol>
              </a:tblGrid>
              <a:tr h="579664">
                <a:tc>
                  <a:txBody>
                    <a:bodyPr/>
                    <a:lstStyle/>
                    <a:p>
                      <a:pPr algn="ctr"/>
                      <a:r>
                        <a:rPr lang="en-US" sz="2600"/>
                        <a:t>Corners - ss</a:t>
                      </a:r>
                    </a:p>
                  </a:txBody>
                  <a:tcPr/>
                </a:tc>
                <a:tc>
                  <a:txBody>
                    <a:bodyPr/>
                    <a:lstStyle/>
                    <a:p>
                      <a:pPr lvl="0" algn="ctr">
                        <a:buNone/>
                      </a:pPr>
                      <a:r>
                        <a:rPr lang="en-US" sz="2600" b="1" i="0" u="none" strike="noStrike" noProof="0">
                          <a:solidFill>
                            <a:srgbClr val="FFFFFF"/>
                          </a:solidFill>
                          <a:latin typeface="Aptos"/>
                        </a:rPr>
                        <a:t>Corners - </a:t>
                      </a:r>
                      <a:r>
                        <a:rPr lang="en-US" sz="2600" b="1" i="0" u="none" strike="noStrike" noProof="0" err="1">
                          <a:solidFill>
                            <a:srgbClr val="FFFFFF"/>
                          </a:solidFill>
                          <a:latin typeface="Aptos"/>
                        </a:rPr>
                        <a:t>tt</a:t>
                      </a:r>
                      <a:endParaRPr lang="en-US" err="1"/>
                    </a:p>
                  </a:txBody>
                  <a:tcPr/>
                </a:tc>
                <a:tc>
                  <a:txBody>
                    <a:bodyPr/>
                    <a:lstStyle/>
                    <a:p>
                      <a:pPr lvl="0" algn="ctr">
                        <a:buNone/>
                      </a:pPr>
                      <a:r>
                        <a:rPr lang="en-US" sz="2600" b="1" i="0" u="none" strike="noStrike" noProof="0">
                          <a:solidFill>
                            <a:srgbClr val="FFFFFF"/>
                          </a:solidFill>
                          <a:latin typeface="Aptos"/>
                        </a:rPr>
                        <a:t>Corners - ff</a:t>
                      </a:r>
                      <a:endParaRPr lang="en-US"/>
                    </a:p>
                  </a:txBody>
                  <a:tcPr/>
                </a:tc>
                <a:extLst>
                  <a:ext uri="{0D108BD9-81ED-4DB2-BD59-A6C34878D82A}">
                    <a16:rowId xmlns:a16="http://schemas.microsoft.com/office/drawing/2014/main" val="1192011084"/>
                  </a:ext>
                </a:extLst>
              </a:tr>
              <a:tr h="4162267">
                <a:tc>
                  <a:txBody>
                    <a:bodyPr/>
                    <a:lstStyle/>
                    <a:p>
                      <a:r>
                        <a:rPr lang="en-US"/>
                        <a:t>Breakdown past 800MHz</a:t>
                      </a:r>
                    </a:p>
                  </a:txBody>
                  <a:tcPr/>
                </a:tc>
                <a:tc>
                  <a:txBody>
                    <a:bodyPr/>
                    <a:lstStyle/>
                    <a:p>
                      <a:r>
                        <a:rPr lang="en-US"/>
                        <a:t>Breakdown past 1.2GHz</a:t>
                      </a:r>
                    </a:p>
                  </a:txBody>
                  <a:tcPr/>
                </a:tc>
                <a:tc>
                  <a:txBody>
                    <a:bodyPr/>
                    <a:lstStyle/>
                    <a:p>
                      <a:r>
                        <a:rPr lang="en-US"/>
                        <a:t>Breakdown past 1.5GHZ</a:t>
                      </a:r>
                    </a:p>
                  </a:txBody>
                  <a:tcPr/>
                </a:tc>
                <a:extLst>
                  <a:ext uri="{0D108BD9-81ED-4DB2-BD59-A6C34878D82A}">
                    <a16:rowId xmlns:a16="http://schemas.microsoft.com/office/drawing/2014/main" val="1045852912"/>
                  </a:ext>
                </a:extLst>
              </a:tr>
            </a:tbl>
          </a:graphicData>
        </a:graphic>
      </p:graphicFrame>
      <p:pic>
        <p:nvPicPr>
          <p:cNvPr id="11" name="Picture 10" descr="A graph with green lines&#10;&#10;AI-generated content may be incorrect., Picture">
            <a:extLst>
              <a:ext uri="{FF2B5EF4-FFF2-40B4-BE49-F238E27FC236}">
                <a16:creationId xmlns:a16="http://schemas.microsoft.com/office/drawing/2014/main" id="{A41C8C89-C7D0-4F9E-584A-1C8D0B608290}"/>
              </a:ext>
            </a:extLst>
          </p:cNvPr>
          <p:cNvPicPr>
            <a:picLocks noChangeAspect="1"/>
          </p:cNvPicPr>
          <p:nvPr/>
        </p:nvPicPr>
        <p:blipFill>
          <a:blip r:embed="rId2"/>
          <a:stretch>
            <a:fillRect/>
          </a:stretch>
        </p:blipFill>
        <p:spPr>
          <a:xfrm>
            <a:off x="75574" y="1711314"/>
            <a:ext cx="3952875" cy="3125560"/>
          </a:xfrm>
          <a:prstGeom prst="rect">
            <a:avLst/>
          </a:prstGeom>
        </p:spPr>
      </p:pic>
      <p:pic>
        <p:nvPicPr>
          <p:cNvPr id="8" name="Picture 7" descr="A graph with a line going up&#10;&#10;AI-generated content may be incorrect., Picture">
            <a:extLst>
              <a:ext uri="{FF2B5EF4-FFF2-40B4-BE49-F238E27FC236}">
                <a16:creationId xmlns:a16="http://schemas.microsoft.com/office/drawing/2014/main" id="{FD92764A-3F9E-3AB5-8BD9-F54361C55384}"/>
              </a:ext>
            </a:extLst>
          </p:cNvPr>
          <p:cNvPicPr>
            <a:picLocks noChangeAspect="1"/>
          </p:cNvPicPr>
          <p:nvPr/>
        </p:nvPicPr>
        <p:blipFill>
          <a:blip r:embed="rId3"/>
          <a:stretch>
            <a:fillRect/>
          </a:stretch>
        </p:blipFill>
        <p:spPr>
          <a:xfrm>
            <a:off x="4130202" y="1711849"/>
            <a:ext cx="3936732" cy="3124297"/>
          </a:xfrm>
          <a:prstGeom prst="rect">
            <a:avLst/>
          </a:prstGeom>
        </p:spPr>
      </p:pic>
      <p:pic>
        <p:nvPicPr>
          <p:cNvPr id="9" name="Picture 8" descr="A graph with green lines&#10;&#10;AI-generated content may be incorrect., Picture">
            <a:extLst>
              <a:ext uri="{FF2B5EF4-FFF2-40B4-BE49-F238E27FC236}">
                <a16:creationId xmlns:a16="http://schemas.microsoft.com/office/drawing/2014/main" id="{EB5C429C-28DD-97DB-4D62-65BCAB2116DB}"/>
              </a:ext>
            </a:extLst>
          </p:cNvPr>
          <p:cNvPicPr>
            <a:picLocks noChangeAspect="1"/>
          </p:cNvPicPr>
          <p:nvPr/>
        </p:nvPicPr>
        <p:blipFill>
          <a:blip r:embed="rId4"/>
          <a:stretch>
            <a:fillRect/>
          </a:stretch>
        </p:blipFill>
        <p:spPr>
          <a:xfrm>
            <a:off x="8184506" y="1711283"/>
            <a:ext cx="3940887" cy="3121651"/>
          </a:xfrm>
          <a:prstGeom prst="rect">
            <a:avLst/>
          </a:prstGeom>
        </p:spPr>
      </p:pic>
    </p:spTree>
    <p:extLst>
      <p:ext uri="{BB962C8B-B14F-4D97-AF65-F5344CB8AC3E}">
        <p14:creationId xmlns:p14="http://schemas.microsoft.com/office/powerpoint/2010/main" val="3487168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0EE9F-1140-FD4E-0D82-73F677AF67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1D81B3-9025-F4AF-83CD-78B8CB0C99AB}"/>
              </a:ext>
            </a:extLst>
          </p:cNvPr>
          <p:cNvSpPr>
            <a:spLocks noGrp="1"/>
          </p:cNvSpPr>
          <p:nvPr>
            <p:ph type="title"/>
          </p:nvPr>
        </p:nvSpPr>
        <p:spPr>
          <a:xfrm>
            <a:off x="75826" y="41576"/>
            <a:ext cx="12040367" cy="518971"/>
          </a:xfrm>
        </p:spPr>
        <p:txBody>
          <a:bodyPr>
            <a:noAutofit/>
          </a:bodyPr>
          <a:lstStyle/>
          <a:p>
            <a:r>
              <a:rPr lang="en-US"/>
              <a:t>Problem Statement</a:t>
            </a:r>
          </a:p>
        </p:txBody>
      </p:sp>
      <p:sp>
        <p:nvSpPr>
          <p:cNvPr id="7" name="Content Placeholder 6">
            <a:extLst>
              <a:ext uri="{FF2B5EF4-FFF2-40B4-BE49-F238E27FC236}">
                <a16:creationId xmlns:a16="http://schemas.microsoft.com/office/drawing/2014/main" id="{A2452994-BE23-347F-1C2F-375D909DD129}"/>
              </a:ext>
            </a:extLst>
          </p:cNvPr>
          <p:cNvSpPr>
            <a:spLocks noGrp="1"/>
          </p:cNvSpPr>
          <p:nvPr>
            <p:ph idx="1"/>
          </p:nvPr>
        </p:nvSpPr>
        <p:spPr>
          <a:xfrm>
            <a:off x="154354" y="1508206"/>
            <a:ext cx="5136662" cy="3657763"/>
          </a:xfrm>
        </p:spPr>
        <p:txBody>
          <a:bodyPr vert="horz" lIns="91440" tIns="45720" rIns="91440" bIns="45720" rtlCol="0" anchor="t">
            <a:noAutofit/>
          </a:bodyPr>
          <a:lstStyle/>
          <a:p>
            <a:r>
              <a:rPr lang="en-US"/>
              <a:t>Existing </a:t>
            </a:r>
            <a:r>
              <a:rPr lang="en-US" b="1" u="sng"/>
              <a:t>radio</a:t>
            </a:r>
            <a:r>
              <a:rPr lang="en-US"/>
              <a:t> microcontroller units (MCUs) have closed source designs</a:t>
            </a:r>
          </a:p>
          <a:p>
            <a:r>
              <a:rPr lang="en-US"/>
              <a:t>Difficult for ISU students, </a:t>
            </a:r>
            <a:r>
              <a:rPr lang="en-US" err="1"/>
              <a:t>ChipForge</a:t>
            </a:r>
            <a:r>
              <a:rPr lang="en-US"/>
              <a:t> (ASIC design ISU club) members, and radio hobbyists to learn about how </a:t>
            </a:r>
            <a:r>
              <a:rPr lang="en-US" b="1" u="sng"/>
              <a:t>radio</a:t>
            </a:r>
            <a:r>
              <a:rPr lang="en-US"/>
              <a:t> MCUs work</a:t>
            </a:r>
          </a:p>
          <a:p>
            <a:r>
              <a:rPr lang="en-US"/>
              <a:t>Need an open-source MCU design that can be fabricated (silicon proven)</a:t>
            </a:r>
          </a:p>
        </p:txBody>
      </p:sp>
      <p:grpSp>
        <p:nvGrpSpPr>
          <p:cNvPr id="4" name="Group 3">
            <a:extLst>
              <a:ext uri="{FF2B5EF4-FFF2-40B4-BE49-F238E27FC236}">
                <a16:creationId xmlns:a16="http://schemas.microsoft.com/office/drawing/2014/main" id="{A26FCCBE-C4C1-4B39-AFA2-C879CFD0212D}"/>
              </a:ext>
            </a:extLst>
          </p:cNvPr>
          <p:cNvGrpSpPr/>
          <p:nvPr/>
        </p:nvGrpSpPr>
        <p:grpSpPr>
          <a:xfrm>
            <a:off x="5999604" y="958270"/>
            <a:ext cx="5543717" cy="4941460"/>
            <a:chOff x="5952714" y="750277"/>
            <a:chExt cx="6084932" cy="5423877"/>
          </a:xfrm>
        </p:grpSpPr>
        <p:pic>
          <p:nvPicPr>
            <p:cNvPr id="1026" name="Picture 2" descr="ESP32-DEVKITC-VE">
              <a:extLst>
                <a:ext uri="{FF2B5EF4-FFF2-40B4-BE49-F238E27FC236}">
                  <a16:creationId xmlns:a16="http://schemas.microsoft.com/office/drawing/2014/main" id="{DC95F99F-74A8-48CD-93C5-1A3F4E72AE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58" t="4073" r="21221" b="5519"/>
            <a:stretch/>
          </p:blipFill>
          <p:spPr bwMode="auto">
            <a:xfrm>
              <a:off x="5952714" y="828427"/>
              <a:ext cx="1578708" cy="24305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2D53774-2785-430E-A965-6A5FF952C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6331" y="973929"/>
              <a:ext cx="4095009" cy="2155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2735BBC-6E4E-4726-B504-4E57AB5C2A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370" t="14540" r="17047" b="11055"/>
            <a:stretch/>
          </p:blipFill>
          <p:spPr bwMode="auto">
            <a:xfrm>
              <a:off x="7531422" y="3337162"/>
              <a:ext cx="2922954" cy="24514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C566633-3041-4A29-BD45-70EFFDD194E8}"/>
                </a:ext>
              </a:extLst>
            </p:cNvPr>
            <p:cNvSpPr/>
            <p:nvPr/>
          </p:nvSpPr>
          <p:spPr>
            <a:xfrm>
              <a:off x="6010031" y="750277"/>
              <a:ext cx="6027615" cy="54238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DB7CCF66-6A2F-4AB4-B869-99025F6BDFF7}"/>
              </a:ext>
            </a:extLst>
          </p:cNvPr>
          <p:cNvSpPr txBox="1"/>
          <p:nvPr/>
        </p:nvSpPr>
        <p:spPr>
          <a:xfrm>
            <a:off x="6906072" y="575708"/>
            <a:ext cx="3730784" cy="461665"/>
          </a:xfrm>
          <a:prstGeom prst="rect">
            <a:avLst/>
          </a:prstGeom>
          <a:noFill/>
        </p:spPr>
        <p:txBody>
          <a:bodyPr wrap="square" rtlCol="0">
            <a:spAutoFit/>
          </a:bodyPr>
          <a:lstStyle/>
          <a:p>
            <a:r>
              <a:rPr lang="en-US">
                <a:latin typeface="ITC Berkeley Oldstyle Book"/>
              </a:rPr>
              <a:t>Closed Source Radio MCUs</a:t>
            </a:r>
          </a:p>
        </p:txBody>
      </p:sp>
      <p:sp>
        <p:nvSpPr>
          <p:cNvPr id="10" name="TextBox 9">
            <a:extLst>
              <a:ext uri="{FF2B5EF4-FFF2-40B4-BE49-F238E27FC236}">
                <a16:creationId xmlns:a16="http://schemas.microsoft.com/office/drawing/2014/main" id="{052DA71C-8385-4B4B-B981-623CDDEB83C5}"/>
              </a:ext>
            </a:extLst>
          </p:cNvPr>
          <p:cNvSpPr txBox="1"/>
          <p:nvPr/>
        </p:nvSpPr>
        <p:spPr>
          <a:xfrm>
            <a:off x="7164358" y="2699485"/>
            <a:ext cx="547077" cy="461665"/>
          </a:xfrm>
          <a:prstGeom prst="rect">
            <a:avLst/>
          </a:prstGeom>
          <a:noFill/>
        </p:spPr>
        <p:txBody>
          <a:bodyPr wrap="square" rtlCol="0">
            <a:spAutoFit/>
          </a:bodyPr>
          <a:lstStyle/>
          <a:p>
            <a:r>
              <a:rPr lang="en-US">
                <a:latin typeface="ITC Berkeley Oldstyle Book"/>
              </a:rPr>
              <a:t>[1]</a:t>
            </a:r>
          </a:p>
        </p:txBody>
      </p:sp>
      <p:sp>
        <p:nvSpPr>
          <p:cNvPr id="11" name="TextBox 10">
            <a:extLst>
              <a:ext uri="{FF2B5EF4-FFF2-40B4-BE49-F238E27FC236}">
                <a16:creationId xmlns:a16="http://schemas.microsoft.com/office/drawing/2014/main" id="{DDBEE208-DD48-4B5A-9A09-CF0D5FAAB193}"/>
              </a:ext>
            </a:extLst>
          </p:cNvPr>
          <p:cNvSpPr txBox="1"/>
          <p:nvPr/>
        </p:nvSpPr>
        <p:spPr>
          <a:xfrm>
            <a:off x="11502020" y="2758645"/>
            <a:ext cx="547077" cy="461665"/>
          </a:xfrm>
          <a:prstGeom prst="rect">
            <a:avLst/>
          </a:prstGeom>
          <a:noFill/>
        </p:spPr>
        <p:txBody>
          <a:bodyPr wrap="square" rtlCol="0">
            <a:spAutoFit/>
          </a:bodyPr>
          <a:lstStyle/>
          <a:p>
            <a:r>
              <a:rPr lang="en-US">
                <a:latin typeface="ITC Berkeley Oldstyle Book"/>
              </a:rPr>
              <a:t>[2]</a:t>
            </a:r>
          </a:p>
        </p:txBody>
      </p:sp>
      <p:sp>
        <p:nvSpPr>
          <p:cNvPr id="12" name="TextBox 11">
            <a:extLst>
              <a:ext uri="{FF2B5EF4-FFF2-40B4-BE49-F238E27FC236}">
                <a16:creationId xmlns:a16="http://schemas.microsoft.com/office/drawing/2014/main" id="{C6408D3F-1A4B-4C5C-B591-F2760DD3483E}"/>
              </a:ext>
            </a:extLst>
          </p:cNvPr>
          <p:cNvSpPr txBox="1"/>
          <p:nvPr/>
        </p:nvSpPr>
        <p:spPr>
          <a:xfrm>
            <a:off x="10089779" y="5179737"/>
            <a:ext cx="547077" cy="461665"/>
          </a:xfrm>
          <a:prstGeom prst="rect">
            <a:avLst/>
          </a:prstGeom>
          <a:noFill/>
        </p:spPr>
        <p:txBody>
          <a:bodyPr wrap="square" rtlCol="0">
            <a:spAutoFit/>
          </a:bodyPr>
          <a:lstStyle/>
          <a:p>
            <a:r>
              <a:rPr lang="en-US">
                <a:latin typeface="ITC Berkeley Oldstyle Book"/>
              </a:rPr>
              <a:t>[3]</a:t>
            </a:r>
          </a:p>
        </p:txBody>
      </p:sp>
    </p:spTree>
    <p:extLst>
      <p:ext uri="{BB962C8B-B14F-4D97-AF65-F5344CB8AC3E}">
        <p14:creationId xmlns:p14="http://schemas.microsoft.com/office/powerpoint/2010/main" val="1229335143"/>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15A4-A00C-1DEB-0CB9-450634767A73}"/>
              </a:ext>
            </a:extLst>
          </p:cNvPr>
          <p:cNvSpPr>
            <a:spLocks noGrp="1"/>
          </p:cNvSpPr>
          <p:nvPr>
            <p:ph type="title"/>
          </p:nvPr>
        </p:nvSpPr>
        <p:spPr/>
        <p:txBody>
          <a:bodyPr>
            <a:normAutofit fontScale="90000"/>
          </a:bodyPr>
          <a:lstStyle/>
          <a:p>
            <a:r>
              <a:rPr lang="en-US"/>
              <a:t>Security Testing Results</a:t>
            </a:r>
          </a:p>
        </p:txBody>
      </p:sp>
      <p:pic>
        <p:nvPicPr>
          <p:cNvPr id="4" name="Picture 3">
            <a:extLst>
              <a:ext uri="{FF2B5EF4-FFF2-40B4-BE49-F238E27FC236}">
                <a16:creationId xmlns:a16="http://schemas.microsoft.com/office/drawing/2014/main" id="{6ABDAE3A-927D-C4C3-FBC6-7D24FA02BC91}"/>
              </a:ext>
            </a:extLst>
          </p:cNvPr>
          <p:cNvPicPr>
            <a:picLocks noChangeAspect="1"/>
          </p:cNvPicPr>
          <p:nvPr/>
        </p:nvPicPr>
        <p:blipFill>
          <a:blip r:embed="rId2"/>
          <a:stretch>
            <a:fillRect/>
          </a:stretch>
        </p:blipFill>
        <p:spPr>
          <a:xfrm>
            <a:off x="352425" y="723900"/>
            <a:ext cx="11487150" cy="5410200"/>
          </a:xfrm>
          <a:prstGeom prst="rect">
            <a:avLst/>
          </a:prstGeom>
        </p:spPr>
      </p:pic>
    </p:spTree>
    <p:extLst>
      <p:ext uri="{BB962C8B-B14F-4D97-AF65-F5344CB8AC3E}">
        <p14:creationId xmlns:p14="http://schemas.microsoft.com/office/powerpoint/2010/main" val="2312851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6F656-5ACE-DCA9-FD9D-328568EE2C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E5C80A-57CB-976B-2FA8-D71D15E7FEA7}"/>
              </a:ext>
            </a:extLst>
          </p:cNvPr>
          <p:cNvSpPr>
            <a:spLocks noGrp="1"/>
          </p:cNvSpPr>
          <p:nvPr>
            <p:ph type="title"/>
          </p:nvPr>
        </p:nvSpPr>
        <p:spPr>
          <a:xfrm>
            <a:off x="75826" y="41576"/>
            <a:ext cx="12040367" cy="518971"/>
          </a:xfrm>
        </p:spPr>
        <p:txBody>
          <a:bodyPr/>
          <a:lstStyle/>
          <a:p>
            <a:r>
              <a:rPr lang="en-US"/>
              <a:t>VCO, PFD, CP</a:t>
            </a:r>
          </a:p>
        </p:txBody>
      </p:sp>
      <p:graphicFrame>
        <p:nvGraphicFramePr>
          <p:cNvPr id="14" name="Table 13">
            <a:extLst>
              <a:ext uri="{FF2B5EF4-FFF2-40B4-BE49-F238E27FC236}">
                <a16:creationId xmlns:a16="http://schemas.microsoft.com/office/drawing/2014/main" id="{32B75BCA-26A5-D8F7-6193-BC703B21A95F}"/>
              </a:ext>
            </a:extLst>
          </p:cNvPr>
          <p:cNvGraphicFramePr>
            <a:graphicFrameLocks noGrp="1"/>
          </p:cNvGraphicFramePr>
          <p:nvPr>
            <p:extLst>
              <p:ext uri="{D42A27DB-BD31-4B8C-83A1-F6EECF244321}">
                <p14:modId xmlns:p14="http://schemas.microsoft.com/office/powerpoint/2010/main" val="1070962500"/>
              </p:ext>
            </p:extLst>
          </p:nvPr>
        </p:nvGraphicFramePr>
        <p:xfrm>
          <a:off x="284703" y="845736"/>
          <a:ext cx="11772249" cy="5487953"/>
        </p:xfrm>
        <a:graphic>
          <a:graphicData uri="http://schemas.openxmlformats.org/drawingml/2006/table">
            <a:tbl>
              <a:tblPr firstRow="1" bandRow="1">
                <a:tableStyleId>{5C22544A-7EE6-4342-B048-85BDC9FD1C3A}</a:tableStyleId>
              </a:tblPr>
              <a:tblGrid>
                <a:gridCol w="2513610">
                  <a:extLst>
                    <a:ext uri="{9D8B030D-6E8A-4147-A177-3AD203B41FA5}">
                      <a16:colId xmlns:a16="http://schemas.microsoft.com/office/drawing/2014/main" val="2585030526"/>
                    </a:ext>
                  </a:extLst>
                </a:gridCol>
                <a:gridCol w="5334555">
                  <a:extLst>
                    <a:ext uri="{9D8B030D-6E8A-4147-A177-3AD203B41FA5}">
                      <a16:colId xmlns:a16="http://schemas.microsoft.com/office/drawing/2014/main" val="2489787620"/>
                    </a:ext>
                  </a:extLst>
                </a:gridCol>
                <a:gridCol w="3924084">
                  <a:extLst>
                    <a:ext uri="{9D8B030D-6E8A-4147-A177-3AD203B41FA5}">
                      <a16:colId xmlns:a16="http://schemas.microsoft.com/office/drawing/2014/main" val="700208823"/>
                    </a:ext>
                  </a:extLst>
                </a:gridCol>
              </a:tblGrid>
              <a:tr h="2701636">
                <a:tc>
                  <a:txBody>
                    <a:bodyPr/>
                    <a:lstStyle/>
                    <a:p>
                      <a:pPr algn="ctr"/>
                      <a:endParaRPr lang="en-US" sz="2600"/>
                    </a:p>
                  </a:txBody>
                  <a:tcPr/>
                </a:tc>
                <a:tc>
                  <a:txBody>
                    <a:bodyPr/>
                    <a:lstStyle/>
                    <a:p>
                      <a:pPr lvl="0" algn="ctr">
                        <a:buNone/>
                      </a:pPr>
                      <a:endParaRPr lang="en-US" sz="2600" b="1" i="0" u="none" strike="noStrike" noProof="0">
                        <a:solidFill>
                          <a:srgbClr val="FFFFFF"/>
                        </a:solidFill>
                        <a:latin typeface="Aptos"/>
                      </a:endParaRPr>
                    </a:p>
                  </a:txBody>
                  <a:tcPr/>
                </a:tc>
                <a:tc>
                  <a:txBody>
                    <a:bodyPr/>
                    <a:lstStyle/>
                    <a:p>
                      <a:pPr lvl="0" algn="ctr">
                        <a:buNone/>
                      </a:pPr>
                      <a:endParaRPr lang="en-US" sz="2600" b="1" i="0" u="none" strike="noStrike" noProof="0">
                        <a:solidFill>
                          <a:srgbClr val="FFFFFF"/>
                        </a:solidFill>
                        <a:latin typeface="Aptos"/>
                      </a:endParaRPr>
                    </a:p>
                  </a:txBody>
                  <a:tcPr/>
                </a:tc>
                <a:extLst>
                  <a:ext uri="{0D108BD9-81ED-4DB2-BD59-A6C34878D82A}">
                    <a16:rowId xmlns:a16="http://schemas.microsoft.com/office/drawing/2014/main" val="1192011084"/>
                  </a:ext>
                </a:extLst>
              </a:tr>
              <a:tr h="2786317">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45852912"/>
                  </a:ext>
                </a:extLst>
              </a:tr>
            </a:tbl>
          </a:graphicData>
        </a:graphic>
      </p:graphicFrame>
      <p:pic>
        <p:nvPicPr>
          <p:cNvPr id="15" name="Picture 14" descr="A diagram of a circuit&#10;&#10;AI-generated content may be incorrect.">
            <a:extLst>
              <a:ext uri="{FF2B5EF4-FFF2-40B4-BE49-F238E27FC236}">
                <a16:creationId xmlns:a16="http://schemas.microsoft.com/office/drawing/2014/main" id="{21C29A0F-996E-F7B4-B080-F269C8E9087D}"/>
              </a:ext>
            </a:extLst>
          </p:cNvPr>
          <p:cNvPicPr>
            <a:picLocks noChangeAspect="1"/>
          </p:cNvPicPr>
          <p:nvPr/>
        </p:nvPicPr>
        <p:blipFill>
          <a:blip r:embed="rId3"/>
          <a:stretch>
            <a:fillRect/>
          </a:stretch>
        </p:blipFill>
        <p:spPr>
          <a:xfrm>
            <a:off x="3470763" y="1080093"/>
            <a:ext cx="4195396" cy="2269462"/>
          </a:xfrm>
          <a:prstGeom prst="rect">
            <a:avLst/>
          </a:prstGeom>
        </p:spPr>
      </p:pic>
      <p:pic>
        <p:nvPicPr>
          <p:cNvPr id="16" name="Picture 15">
            <a:extLst>
              <a:ext uri="{FF2B5EF4-FFF2-40B4-BE49-F238E27FC236}">
                <a16:creationId xmlns:a16="http://schemas.microsoft.com/office/drawing/2014/main" id="{13925CE3-BDA8-FA9D-1A47-A4669FD966F1}"/>
              </a:ext>
            </a:extLst>
          </p:cNvPr>
          <p:cNvPicPr>
            <a:picLocks noChangeAspect="1"/>
          </p:cNvPicPr>
          <p:nvPr/>
        </p:nvPicPr>
        <p:blipFill>
          <a:blip r:embed="rId4"/>
          <a:stretch>
            <a:fillRect/>
          </a:stretch>
        </p:blipFill>
        <p:spPr>
          <a:xfrm>
            <a:off x="8601233" y="921098"/>
            <a:ext cx="3019844" cy="2587451"/>
          </a:xfrm>
          <a:prstGeom prst="rect">
            <a:avLst/>
          </a:prstGeom>
        </p:spPr>
      </p:pic>
      <p:pic>
        <p:nvPicPr>
          <p:cNvPr id="17" name="Picture 16" descr="A diagram of a circuit&#10;&#10;AI-generated content may be incorrect.">
            <a:extLst>
              <a:ext uri="{FF2B5EF4-FFF2-40B4-BE49-F238E27FC236}">
                <a16:creationId xmlns:a16="http://schemas.microsoft.com/office/drawing/2014/main" id="{FC9D4065-001E-C675-6C75-8796705969B7}"/>
              </a:ext>
            </a:extLst>
          </p:cNvPr>
          <p:cNvPicPr>
            <a:picLocks noChangeAspect="1"/>
          </p:cNvPicPr>
          <p:nvPr/>
        </p:nvPicPr>
        <p:blipFill>
          <a:blip r:embed="rId5"/>
          <a:stretch>
            <a:fillRect/>
          </a:stretch>
        </p:blipFill>
        <p:spPr>
          <a:xfrm>
            <a:off x="8600552" y="3949578"/>
            <a:ext cx="2895600" cy="2124075"/>
          </a:xfrm>
          <a:prstGeom prst="rect">
            <a:avLst/>
          </a:prstGeom>
        </p:spPr>
      </p:pic>
      <p:pic>
        <p:nvPicPr>
          <p:cNvPr id="18" name="Picture 17" descr="A diagram of a block diagram&#10;&#10;AI-generated content may be incorrect.">
            <a:extLst>
              <a:ext uri="{FF2B5EF4-FFF2-40B4-BE49-F238E27FC236}">
                <a16:creationId xmlns:a16="http://schemas.microsoft.com/office/drawing/2014/main" id="{537B2131-3AA7-16AD-3D3F-A98D74480955}"/>
              </a:ext>
            </a:extLst>
          </p:cNvPr>
          <p:cNvPicPr>
            <a:picLocks noChangeAspect="1"/>
          </p:cNvPicPr>
          <p:nvPr/>
        </p:nvPicPr>
        <p:blipFill>
          <a:blip r:embed="rId6"/>
          <a:stretch>
            <a:fillRect/>
          </a:stretch>
        </p:blipFill>
        <p:spPr>
          <a:xfrm>
            <a:off x="4007722" y="3952562"/>
            <a:ext cx="3129852" cy="2126482"/>
          </a:xfrm>
          <a:prstGeom prst="rect">
            <a:avLst/>
          </a:prstGeom>
        </p:spPr>
      </p:pic>
    </p:spTree>
    <p:extLst>
      <p:ext uri="{BB962C8B-B14F-4D97-AF65-F5344CB8AC3E}">
        <p14:creationId xmlns:p14="http://schemas.microsoft.com/office/powerpoint/2010/main" val="2276138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408D-3B1A-0056-4FEB-B4E28C735EB4}"/>
              </a:ext>
            </a:extLst>
          </p:cNvPr>
          <p:cNvSpPr>
            <a:spLocks noGrp="1"/>
          </p:cNvSpPr>
          <p:nvPr>
            <p:ph type="title"/>
          </p:nvPr>
        </p:nvSpPr>
        <p:spPr/>
        <p:txBody>
          <a:bodyPr>
            <a:normAutofit fontScale="90000"/>
          </a:bodyPr>
          <a:lstStyle/>
          <a:p>
            <a:r>
              <a:rPr lang="en-US"/>
              <a:t>Fractional Divider</a:t>
            </a:r>
          </a:p>
        </p:txBody>
      </p:sp>
      <p:pic>
        <p:nvPicPr>
          <p:cNvPr id="6" name="Picture 5" descr="A computer screen shot of a computer&#10;&#10;AI-generated content may be incorrect., Picture">
            <a:extLst>
              <a:ext uri="{FF2B5EF4-FFF2-40B4-BE49-F238E27FC236}">
                <a16:creationId xmlns:a16="http://schemas.microsoft.com/office/drawing/2014/main" id="{B9F52FFC-58DF-1E88-37FC-B5BAB726E04D}"/>
              </a:ext>
            </a:extLst>
          </p:cNvPr>
          <p:cNvPicPr>
            <a:picLocks noChangeAspect="1"/>
          </p:cNvPicPr>
          <p:nvPr/>
        </p:nvPicPr>
        <p:blipFill>
          <a:blip r:embed="rId2"/>
          <a:stretch>
            <a:fillRect/>
          </a:stretch>
        </p:blipFill>
        <p:spPr>
          <a:xfrm>
            <a:off x="2122715" y="3633107"/>
            <a:ext cx="7947930" cy="2630668"/>
          </a:xfrm>
          <a:prstGeom prst="rect">
            <a:avLst/>
          </a:prstGeom>
        </p:spPr>
      </p:pic>
      <p:pic>
        <p:nvPicPr>
          <p:cNvPr id="8" name="Picture 7" descr="A diagram of a programmable counter&#10;&#10;AI-generated content may be incorrect.">
            <a:extLst>
              <a:ext uri="{FF2B5EF4-FFF2-40B4-BE49-F238E27FC236}">
                <a16:creationId xmlns:a16="http://schemas.microsoft.com/office/drawing/2014/main" id="{E5BCCF16-B4EC-D067-3568-FB4CC98E2D28}"/>
              </a:ext>
            </a:extLst>
          </p:cNvPr>
          <p:cNvPicPr>
            <a:picLocks noChangeAspect="1"/>
          </p:cNvPicPr>
          <p:nvPr/>
        </p:nvPicPr>
        <p:blipFill>
          <a:blip r:embed="rId3"/>
          <a:stretch>
            <a:fillRect/>
          </a:stretch>
        </p:blipFill>
        <p:spPr>
          <a:xfrm>
            <a:off x="3117084" y="556269"/>
            <a:ext cx="5954171" cy="3076366"/>
          </a:xfrm>
          <a:prstGeom prst="rect">
            <a:avLst/>
          </a:prstGeom>
        </p:spPr>
      </p:pic>
    </p:spTree>
    <p:extLst>
      <p:ext uri="{BB962C8B-B14F-4D97-AF65-F5344CB8AC3E}">
        <p14:creationId xmlns:p14="http://schemas.microsoft.com/office/powerpoint/2010/main" val="168970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E103-6540-D772-6767-324F946B8D39}"/>
              </a:ext>
            </a:extLst>
          </p:cNvPr>
          <p:cNvSpPr>
            <a:spLocks noGrp="1"/>
          </p:cNvSpPr>
          <p:nvPr>
            <p:ph type="title"/>
          </p:nvPr>
        </p:nvSpPr>
        <p:spPr/>
        <p:txBody>
          <a:bodyPr/>
          <a:lstStyle/>
          <a:p>
            <a:r>
              <a:rPr lang="en-US"/>
              <a:t>Requirements</a:t>
            </a:r>
          </a:p>
        </p:txBody>
      </p:sp>
      <p:sp>
        <p:nvSpPr>
          <p:cNvPr id="3" name="Content Placeholder 2">
            <a:extLst>
              <a:ext uri="{FF2B5EF4-FFF2-40B4-BE49-F238E27FC236}">
                <a16:creationId xmlns:a16="http://schemas.microsoft.com/office/drawing/2014/main" id="{D39A8681-F236-6D09-4CAA-5C5B904571A1}"/>
              </a:ext>
            </a:extLst>
          </p:cNvPr>
          <p:cNvSpPr>
            <a:spLocks noGrp="1"/>
          </p:cNvSpPr>
          <p:nvPr>
            <p:ph idx="1"/>
          </p:nvPr>
        </p:nvSpPr>
        <p:spPr>
          <a:xfrm>
            <a:off x="75820" y="679423"/>
            <a:ext cx="6813867" cy="5587459"/>
          </a:xfrm>
        </p:spPr>
        <p:txBody>
          <a:bodyPr vert="horz" lIns="91440" tIns="45720" rIns="91440" bIns="45720" rtlCol="0" anchor="t">
            <a:noAutofit/>
          </a:bodyPr>
          <a:lstStyle/>
          <a:p>
            <a:pPr marL="227965" indent="-227965"/>
            <a:r>
              <a:rPr lang="en-US"/>
              <a:t>MCU shall contain a radio subsystem</a:t>
            </a:r>
          </a:p>
          <a:p>
            <a:pPr marL="227965" indent="-227965"/>
            <a:r>
              <a:rPr lang="en-US"/>
              <a:t>MCU shall implement an open standard wireless protocol stack</a:t>
            </a:r>
          </a:p>
          <a:p>
            <a:pPr marL="227965" indent="-227965"/>
            <a:r>
              <a:rPr lang="en-US"/>
              <a:t>MCU shall contain two independent RISC-V cores to execute user programs</a:t>
            </a:r>
          </a:p>
          <a:p>
            <a:pPr marL="227965" indent="-227965"/>
            <a:r>
              <a:rPr lang="en-US"/>
              <a:t>All the artifacts produced throughout the design of the MCU shall be open source.</a:t>
            </a:r>
          </a:p>
          <a:p>
            <a:pPr marL="227965" indent="-227965"/>
            <a:r>
              <a:rPr lang="en-US"/>
              <a:t>Thorough documentation usable by students with only basic knowledge of circuits and digital logic.</a:t>
            </a:r>
          </a:p>
          <a:p>
            <a:pPr marL="227965" indent="-227965"/>
            <a:r>
              <a:rPr lang="en-US"/>
              <a:t>DD 14</a:t>
            </a:r>
          </a:p>
        </p:txBody>
      </p:sp>
      <p:pic>
        <p:nvPicPr>
          <p:cNvPr id="4" name="Picture 3">
            <a:extLst>
              <a:ext uri="{FF2B5EF4-FFF2-40B4-BE49-F238E27FC236}">
                <a16:creationId xmlns:a16="http://schemas.microsoft.com/office/drawing/2014/main" id="{D5B8112C-F3C9-80F9-68F0-6BBF3A4AB55B}"/>
              </a:ext>
            </a:extLst>
          </p:cNvPr>
          <p:cNvPicPr>
            <a:picLocks noChangeAspect="1"/>
          </p:cNvPicPr>
          <p:nvPr/>
        </p:nvPicPr>
        <p:blipFill>
          <a:blip r:embed="rId4"/>
          <a:stretch>
            <a:fillRect/>
          </a:stretch>
        </p:blipFill>
        <p:spPr>
          <a:xfrm>
            <a:off x="6096000" y="3428794"/>
            <a:ext cx="4766583" cy="2663679"/>
          </a:xfrm>
          <a:prstGeom prst="rect">
            <a:avLst/>
          </a:prstGeom>
        </p:spPr>
      </p:pic>
      <p:pic>
        <p:nvPicPr>
          <p:cNvPr id="5" name="Picture 4">
            <a:extLst>
              <a:ext uri="{FF2B5EF4-FFF2-40B4-BE49-F238E27FC236}">
                <a16:creationId xmlns:a16="http://schemas.microsoft.com/office/drawing/2014/main" id="{2986C17C-9558-EAC8-DBCF-CCD93942AB51}"/>
              </a:ext>
            </a:extLst>
          </p:cNvPr>
          <p:cNvPicPr>
            <a:picLocks noChangeAspect="1"/>
          </p:cNvPicPr>
          <p:nvPr/>
        </p:nvPicPr>
        <p:blipFill>
          <a:blip r:embed="rId5"/>
          <a:stretch>
            <a:fillRect/>
          </a:stretch>
        </p:blipFill>
        <p:spPr>
          <a:xfrm rot="18291044">
            <a:off x="8772175" y="1607038"/>
            <a:ext cx="2710500" cy="2710500"/>
          </a:xfrm>
          <a:prstGeom prst="rect">
            <a:avLst/>
          </a:prstGeom>
        </p:spPr>
      </p:pic>
      <p:sp>
        <p:nvSpPr>
          <p:cNvPr id="6" name="TextBox 5">
            <a:extLst>
              <a:ext uri="{FF2B5EF4-FFF2-40B4-BE49-F238E27FC236}">
                <a16:creationId xmlns:a16="http://schemas.microsoft.com/office/drawing/2014/main" id="{FEE7B652-20D6-65E1-E5CA-373A4CD9C80C}"/>
              </a:ext>
            </a:extLst>
          </p:cNvPr>
          <p:cNvSpPr txBox="1"/>
          <p:nvPr/>
        </p:nvSpPr>
        <p:spPr>
          <a:xfrm>
            <a:off x="10128739" y="4405999"/>
            <a:ext cx="547077"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[5]</a:t>
            </a:r>
          </a:p>
        </p:txBody>
      </p:sp>
      <p:sp>
        <p:nvSpPr>
          <p:cNvPr id="7" name="TextBox 6">
            <a:extLst>
              <a:ext uri="{FF2B5EF4-FFF2-40B4-BE49-F238E27FC236}">
                <a16:creationId xmlns:a16="http://schemas.microsoft.com/office/drawing/2014/main" id="{6494B69C-8065-BE6A-0FA6-F0D600D627B1}"/>
              </a:ext>
            </a:extLst>
          </p:cNvPr>
          <p:cNvSpPr txBox="1"/>
          <p:nvPr/>
        </p:nvSpPr>
        <p:spPr>
          <a:xfrm>
            <a:off x="11466970" y="2731455"/>
            <a:ext cx="547077"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[6]</a:t>
            </a:r>
          </a:p>
        </p:txBody>
      </p:sp>
    </p:spTree>
    <p:extLst>
      <p:ext uri="{BB962C8B-B14F-4D97-AF65-F5344CB8AC3E}">
        <p14:creationId xmlns:p14="http://schemas.microsoft.com/office/powerpoint/2010/main" val="172571630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9CEA8-CF28-0291-D978-2653A22AC5E9}"/>
              </a:ext>
            </a:extLst>
          </p:cNvPr>
          <p:cNvSpPr>
            <a:spLocks noGrp="1"/>
          </p:cNvSpPr>
          <p:nvPr>
            <p:ph type="title"/>
          </p:nvPr>
        </p:nvSpPr>
        <p:spPr>
          <a:xfrm>
            <a:off x="75826" y="41576"/>
            <a:ext cx="12040367" cy="518971"/>
          </a:xfrm>
        </p:spPr>
        <p:txBody>
          <a:bodyPr/>
          <a:lstStyle/>
          <a:p>
            <a:r>
              <a:rPr lang="en-US"/>
              <a:t>Technologies Used</a:t>
            </a:r>
          </a:p>
        </p:txBody>
      </p:sp>
      <p:sp>
        <p:nvSpPr>
          <p:cNvPr id="2" name="Content Placeholder 1">
            <a:extLst>
              <a:ext uri="{FF2B5EF4-FFF2-40B4-BE49-F238E27FC236}">
                <a16:creationId xmlns:a16="http://schemas.microsoft.com/office/drawing/2014/main" id="{D8C59838-FEF1-8AE7-4516-8C736AE81968}"/>
              </a:ext>
            </a:extLst>
          </p:cNvPr>
          <p:cNvSpPr>
            <a:spLocks noGrp="1"/>
          </p:cNvSpPr>
          <p:nvPr>
            <p:ph idx="1"/>
          </p:nvPr>
        </p:nvSpPr>
        <p:spPr>
          <a:xfrm>
            <a:off x="75820" y="679423"/>
            <a:ext cx="12040365" cy="5587459"/>
          </a:xfrm>
        </p:spPr>
        <p:txBody>
          <a:bodyPr vert="horz" lIns="91440" tIns="45720" rIns="91440" bIns="45720" rtlCol="0" anchor="t">
            <a:noAutofit/>
          </a:bodyPr>
          <a:lstStyle/>
          <a:p>
            <a:r>
              <a:rPr lang="en-US" err="1"/>
              <a:t>Skywater</a:t>
            </a:r>
            <a:r>
              <a:rPr lang="en-US"/>
              <a:t> 130 nm process</a:t>
            </a:r>
          </a:p>
          <a:p>
            <a:pPr lvl="1"/>
            <a:r>
              <a:rPr lang="en-US"/>
              <a:t>Provided by </a:t>
            </a:r>
            <a:r>
              <a:rPr lang="en-US" err="1"/>
              <a:t>Efabless</a:t>
            </a:r>
            <a:endParaRPr lang="en-US"/>
          </a:p>
          <a:p>
            <a:pPr lvl="1"/>
            <a:r>
              <a:rPr lang="en-US"/>
              <a:t>Constraint from client</a:t>
            </a:r>
          </a:p>
          <a:p>
            <a:r>
              <a:rPr lang="en-US"/>
              <a:t>Caravel Harness</a:t>
            </a:r>
          </a:p>
          <a:p>
            <a:pPr lvl="1"/>
            <a:r>
              <a:rPr lang="en-US"/>
              <a:t>Proven wrapper for project</a:t>
            </a:r>
          </a:p>
          <a:p>
            <a:r>
              <a:rPr lang="en-US" err="1"/>
              <a:t>Openlane</a:t>
            </a:r>
            <a:endParaRPr lang="en-US"/>
          </a:p>
          <a:p>
            <a:pPr lvl="1"/>
            <a:r>
              <a:rPr lang="en-US"/>
              <a:t>Open-source tool for hardening digital designs</a:t>
            </a:r>
          </a:p>
          <a:p>
            <a:r>
              <a:rPr lang="en-US"/>
              <a:t>GNU Compiler Collection (GCC)</a:t>
            </a:r>
          </a:p>
          <a:p>
            <a:pPr lvl="1"/>
            <a:r>
              <a:rPr lang="en-US"/>
              <a:t>Compile C programs for RISC-V processors</a:t>
            </a:r>
          </a:p>
          <a:p>
            <a:r>
              <a:rPr lang="en-US"/>
              <a:t>Icarus Verilog</a:t>
            </a:r>
          </a:p>
          <a:p>
            <a:pPr lvl="1"/>
            <a:r>
              <a:rPr lang="en-US"/>
              <a:t>Simulate digital components to verify functionality</a:t>
            </a:r>
          </a:p>
          <a:p>
            <a:r>
              <a:rPr lang="en-US"/>
              <a:t>NGSPICE</a:t>
            </a:r>
          </a:p>
          <a:p>
            <a:pPr lvl="1"/>
            <a:r>
              <a:rPr lang="en-US"/>
              <a:t>Simulate analog components to verify functionality</a:t>
            </a:r>
          </a:p>
          <a:p>
            <a:endParaRPr lang="en-US"/>
          </a:p>
        </p:txBody>
      </p:sp>
      <p:pic>
        <p:nvPicPr>
          <p:cNvPr id="5" name="Graphic 4">
            <a:extLst>
              <a:ext uri="{FF2B5EF4-FFF2-40B4-BE49-F238E27FC236}">
                <a16:creationId xmlns:a16="http://schemas.microsoft.com/office/drawing/2014/main" id="{2608D269-BB29-4651-8452-1E3583B7F0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5144" y="627270"/>
            <a:ext cx="1467442" cy="2075488"/>
          </a:xfrm>
          <a:prstGeom prst="rect">
            <a:avLst/>
          </a:prstGeom>
        </p:spPr>
      </p:pic>
      <p:pic>
        <p:nvPicPr>
          <p:cNvPr id="8" name="Picture 2">
            <a:extLst>
              <a:ext uri="{FF2B5EF4-FFF2-40B4-BE49-F238E27FC236}">
                <a16:creationId xmlns:a16="http://schemas.microsoft.com/office/drawing/2014/main" id="{22BFEC4A-5072-41ED-BD4D-8AB4AB9FB3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69" t="27458" r="11016" b="33357"/>
          <a:stretch/>
        </p:blipFill>
        <p:spPr bwMode="auto">
          <a:xfrm>
            <a:off x="4208686" y="612700"/>
            <a:ext cx="3774627" cy="1079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54F5FDF-D834-E0A5-A181-3AA2D5CB7A4E}"/>
              </a:ext>
            </a:extLst>
          </p:cNvPr>
          <p:cNvPicPr>
            <a:picLocks noChangeAspect="1"/>
          </p:cNvPicPr>
          <p:nvPr/>
        </p:nvPicPr>
        <p:blipFill>
          <a:blip r:embed="rId6"/>
          <a:stretch>
            <a:fillRect/>
          </a:stretch>
        </p:blipFill>
        <p:spPr>
          <a:xfrm>
            <a:off x="9025718" y="1868801"/>
            <a:ext cx="1336736" cy="1602846"/>
          </a:xfrm>
          <a:prstGeom prst="rect">
            <a:avLst/>
          </a:prstGeom>
        </p:spPr>
      </p:pic>
      <p:pic>
        <p:nvPicPr>
          <p:cNvPr id="15" name="Picture 14">
            <a:extLst>
              <a:ext uri="{FF2B5EF4-FFF2-40B4-BE49-F238E27FC236}">
                <a16:creationId xmlns:a16="http://schemas.microsoft.com/office/drawing/2014/main" id="{C825D06C-91F4-87ED-1B4E-606C04F80EC9}"/>
              </a:ext>
            </a:extLst>
          </p:cNvPr>
          <p:cNvPicPr>
            <a:picLocks noChangeAspect="1"/>
          </p:cNvPicPr>
          <p:nvPr/>
        </p:nvPicPr>
        <p:blipFill>
          <a:blip r:embed="rId7"/>
          <a:stretch>
            <a:fillRect/>
          </a:stretch>
        </p:blipFill>
        <p:spPr>
          <a:xfrm>
            <a:off x="8196228" y="768850"/>
            <a:ext cx="2286000" cy="981075"/>
          </a:xfrm>
          <a:prstGeom prst="rect">
            <a:avLst/>
          </a:prstGeom>
        </p:spPr>
      </p:pic>
      <p:pic>
        <p:nvPicPr>
          <p:cNvPr id="4" name="Picture 3">
            <a:extLst>
              <a:ext uri="{FF2B5EF4-FFF2-40B4-BE49-F238E27FC236}">
                <a16:creationId xmlns:a16="http://schemas.microsoft.com/office/drawing/2014/main" id="{472A74F7-8F33-4B0A-9702-40CE65D9BB0A}"/>
              </a:ext>
            </a:extLst>
          </p:cNvPr>
          <p:cNvPicPr>
            <a:picLocks noChangeAspect="1"/>
          </p:cNvPicPr>
          <p:nvPr/>
        </p:nvPicPr>
        <p:blipFill>
          <a:blip r:embed="rId8"/>
          <a:stretch>
            <a:fillRect/>
          </a:stretch>
        </p:blipFill>
        <p:spPr>
          <a:xfrm>
            <a:off x="7401169" y="3543227"/>
            <a:ext cx="4585834" cy="1883186"/>
          </a:xfrm>
          <a:prstGeom prst="rect">
            <a:avLst/>
          </a:prstGeom>
        </p:spPr>
      </p:pic>
      <p:sp>
        <p:nvSpPr>
          <p:cNvPr id="9" name="TextBox 8">
            <a:extLst>
              <a:ext uri="{FF2B5EF4-FFF2-40B4-BE49-F238E27FC236}">
                <a16:creationId xmlns:a16="http://schemas.microsoft.com/office/drawing/2014/main" id="{A295767F-E568-EF86-6AF8-413E1FED4FF2}"/>
              </a:ext>
            </a:extLst>
          </p:cNvPr>
          <p:cNvSpPr txBox="1"/>
          <p:nvPr/>
        </p:nvSpPr>
        <p:spPr>
          <a:xfrm>
            <a:off x="4211637" y="1666543"/>
            <a:ext cx="547077"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[7]</a:t>
            </a:r>
          </a:p>
        </p:txBody>
      </p:sp>
      <p:sp>
        <p:nvSpPr>
          <p:cNvPr id="11" name="TextBox 10">
            <a:extLst>
              <a:ext uri="{FF2B5EF4-FFF2-40B4-BE49-F238E27FC236}">
                <a16:creationId xmlns:a16="http://schemas.microsoft.com/office/drawing/2014/main" id="{6BC60047-E26C-D7BA-4A9D-E5D12F571EDC}"/>
              </a:ext>
            </a:extLst>
          </p:cNvPr>
          <p:cNvSpPr txBox="1"/>
          <p:nvPr/>
        </p:nvSpPr>
        <p:spPr>
          <a:xfrm>
            <a:off x="7992700" y="1743708"/>
            <a:ext cx="547077"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[8]</a:t>
            </a:r>
          </a:p>
        </p:txBody>
      </p:sp>
      <p:sp>
        <p:nvSpPr>
          <p:cNvPr id="12" name="TextBox 11">
            <a:extLst>
              <a:ext uri="{FF2B5EF4-FFF2-40B4-BE49-F238E27FC236}">
                <a16:creationId xmlns:a16="http://schemas.microsoft.com/office/drawing/2014/main" id="{1B15B020-538B-FCCA-37E7-111BB7E82AA5}"/>
              </a:ext>
            </a:extLst>
          </p:cNvPr>
          <p:cNvSpPr txBox="1"/>
          <p:nvPr/>
        </p:nvSpPr>
        <p:spPr>
          <a:xfrm>
            <a:off x="8484623" y="2968695"/>
            <a:ext cx="547077"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[9]</a:t>
            </a:r>
          </a:p>
        </p:txBody>
      </p:sp>
      <p:sp>
        <p:nvSpPr>
          <p:cNvPr id="13" name="TextBox 12">
            <a:extLst>
              <a:ext uri="{FF2B5EF4-FFF2-40B4-BE49-F238E27FC236}">
                <a16:creationId xmlns:a16="http://schemas.microsoft.com/office/drawing/2014/main" id="{CD32E087-F7CF-D635-D5F6-F2D3CF41A835}"/>
              </a:ext>
            </a:extLst>
          </p:cNvPr>
          <p:cNvSpPr txBox="1"/>
          <p:nvPr/>
        </p:nvSpPr>
        <p:spPr>
          <a:xfrm>
            <a:off x="7404320" y="5437960"/>
            <a:ext cx="797860"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[10]</a:t>
            </a:r>
          </a:p>
        </p:txBody>
      </p:sp>
      <p:sp>
        <p:nvSpPr>
          <p:cNvPr id="14" name="TextBox 13">
            <a:extLst>
              <a:ext uri="{FF2B5EF4-FFF2-40B4-BE49-F238E27FC236}">
                <a16:creationId xmlns:a16="http://schemas.microsoft.com/office/drawing/2014/main" id="{37A8FF12-45AF-3C07-E0F1-D75A33970AD6}"/>
              </a:ext>
            </a:extLst>
          </p:cNvPr>
          <p:cNvSpPr txBox="1"/>
          <p:nvPr/>
        </p:nvSpPr>
        <p:spPr>
          <a:xfrm>
            <a:off x="11426522" y="2737202"/>
            <a:ext cx="720696" cy="461665"/>
          </a:xfrm>
          <a:prstGeom prst="rect">
            <a:avLst/>
          </a:prstGeom>
          <a:noFill/>
        </p:spPr>
        <p:txBody>
          <a:bodyPr wrap="square" lIns="91440" tIns="45720" rIns="91440" bIns="45720" rtlCol="0" anchor="t">
            <a:spAutoFit/>
          </a:bodyPr>
          <a:lstStyle/>
          <a:p>
            <a:r>
              <a:rPr lang="en-US">
                <a:solidFill>
                  <a:srgbClr val="6E6259"/>
                </a:solidFill>
                <a:latin typeface="ITC Berkeley Oldstyle Book"/>
              </a:rPr>
              <a:t>[11]</a:t>
            </a:r>
          </a:p>
        </p:txBody>
      </p:sp>
      <p:pic>
        <p:nvPicPr>
          <p:cNvPr id="7" name="Picture 6" descr="A red and green grid with squares&#10;&#10;AI-generated content may be incorrect.">
            <a:extLst>
              <a:ext uri="{FF2B5EF4-FFF2-40B4-BE49-F238E27FC236}">
                <a16:creationId xmlns:a16="http://schemas.microsoft.com/office/drawing/2014/main" id="{CB333A9E-FE6B-C1C7-21C9-18DCFE9F3338}"/>
              </a:ext>
            </a:extLst>
          </p:cNvPr>
          <p:cNvPicPr>
            <a:picLocks noChangeAspect="1"/>
          </p:cNvPicPr>
          <p:nvPr/>
        </p:nvPicPr>
        <p:blipFill>
          <a:blip r:embed="rId9"/>
          <a:stretch>
            <a:fillRect/>
          </a:stretch>
        </p:blipFill>
        <p:spPr>
          <a:xfrm>
            <a:off x="7581128" y="3847630"/>
            <a:ext cx="792151" cy="927908"/>
          </a:xfrm>
          <a:prstGeom prst="rect">
            <a:avLst/>
          </a:prstGeom>
        </p:spPr>
      </p:pic>
      <p:pic>
        <p:nvPicPr>
          <p:cNvPr id="10" name="Picture 9" descr="A red and green grid with squares&#10;&#10;AI-generated content may be incorrect.">
            <a:extLst>
              <a:ext uri="{FF2B5EF4-FFF2-40B4-BE49-F238E27FC236}">
                <a16:creationId xmlns:a16="http://schemas.microsoft.com/office/drawing/2014/main" id="{05DDD369-B9FB-6B64-BCA7-62A107BF7BEB}"/>
              </a:ext>
            </a:extLst>
          </p:cNvPr>
          <p:cNvPicPr>
            <a:picLocks noChangeAspect="1"/>
          </p:cNvPicPr>
          <p:nvPr/>
        </p:nvPicPr>
        <p:blipFill>
          <a:blip r:embed="rId9"/>
          <a:stretch>
            <a:fillRect/>
          </a:stretch>
        </p:blipFill>
        <p:spPr>
          <a:xfrm>
            <a:off x="10777654" y="3847630"/>
            <a:ext cx="792151" cy="927908"/>
          </a:xfrm>
          <a:prstGeom prst="rect">
            <a:avLst/>
          </a:prstGeom>
        </p:spPr>
      </p:pic>
    </p:spTree>
    <p:extLst>
      <p:ext uri="{BB962C8B-B14F-4D97-AF65-F5344CB8AC3E}">
        <p14:creationId xmlns:p14="http://schemas.microsoft.com/office/powerpoint/2010/main" val="2128839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8C60F-B89B-7670-6D0E-A9C45A2B1F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C287E9-5A93-9EBC-FB44-9CEB76CAA5BE}"/>
              </a:ext>
            </a:extLst>
          </p:cNvPr>
          <p:cNvSpPr>
            <a:spLocks noGrp="1"/>
          </p:cNvSpPr>
          <p:nvPr>
            <p:ph type="title"/>
          </p:nvPr>
        </p:nvSpPr>
        <p:spPr>
          <a:xfrm>
            <a:off x="75826" y="41576"/>
            <a:ext cx="12040367" cy="518971"/>
          </a:xfrm>
        </p:spPr>
        <p:txBody>
          <a:bodyPr>
            <a:noAutofit/>
          </a:bodyPr>
          <a:lstStyle/>
          <a:p>
            <a:r>
              <a:rPr lang="en-US"/>
              <a:t>Choosing a Wireless Communication Standard</a:t>
            </a:r>
          </a:p>
        </p:txBody>
      </p:sp>
      <p:sp>
        <p:nvSpPr>
          <p:cNvPr id="2" name="Content Placeholder 1">
            <a:extLst>
              <a:ext uri="{FF2B5EF4-FFF2-40B4-BE49-F238E27FC236}">
                <a16:creationId xmlns:a16="http://schemas.microsoft.com/office/drawing/2014/main" id="{07751752-0631-DA30-6846-B5CFACA9DDF7}"/>
              </a:ext>
            </a:extLst>
          </p:cNvPr>
          <p:cNvSpPr>
            <a:spLocks noGrp="1"/>
          </p:cNvSpPr>
          <p:nvPr>
            <p:ph idx="1"/>
          </p:nvPr>
        </p:nvSpPr>
        <p:spPr>
          <a:xfrm>
            <a:off x="76201" y="679450"/>
            <a:ext cx="6019799" cy="5138335"/>
          </a:xfrm>
        </p:spPr>
        <p:txBody>
          <a:bodyPr vert="horz" lIns="91440" tIns="45720" rIns="91440" bIns="45720" rtlCol="0" anchor="t">
            <a:noAutofit/>
          </a:bodyPr>
          <a:lstStyle/>
          <a:p>
            <a:pPr marL="227965" indent="-227965"/>
            <a:r>
              <a:rPr lang="en-US"/>
              <a:t>What wireless communication standard will we implement?</a:t>
            </a:r>
          </a:p>
          <a:p>
            <a:pPr marL="227965" indent="-227965"/>
            <a:r>
              <a:rPr lang="en-US" sz="2600"/>
              <a:t>Two major contenders: </a:t>
            </a:r>
            <a:endParaRPr lang="en-US"/>
          </a:p>
          <a:p>
            <a:pPr marL="685165" lvl="1" indent="-227965"/>
            <a:r>
              <a:rPr lang="en-US"/>
              <a:t>Bluetooth and Zigbee</a:t>
            </a:r>
          </a:p>
          <a:p>
            <a:pPr marL="227965" indent="-227965"/>
            <a:r>
              <a:rPr lang="en-US"/>
              <a:t>Bluetooth operates at 2.4 GHz while ZigBee operates at ~915 MHz</a:t>
            </a:r>
          </a:p>
          <a:p>
            <a:pPr marL="227965" indent="-227965"/>
            <a:r>
              <a:rPr lang="en-US"/>
              <a:t>ZigBee is an open standard while Bluetooth is not.</a:t>
            </a:r>
          </a:p>
          <a:p>
            <a:pPr marL="227965" indent="-227965"/>
            <a:r>
              <a:rPr lang="en-US"/>
              <a:t>DD 40</a:t>
            </a:r>
          </a:p>
          <a:p>
            <a:pPr marL="457200" lvl="1" indent="0">
              <a:buNone/>
            </a:pPr>
            <a:endParaRPr lang="en-US"/>
          </a:p>
          <a:p>
            <a:pPr marL="227965" indent="-227965"/>
            <a:endParaRPr lang="en-US"/>
          </a:p>
          <a:p>
            <a:pPr marL="685165" lvl="1" indent="-227965"/>
            <a:endParaRPr lang="en-US"/>
          </a:p>
          <a:p>
            <a:pPr marL="227965" indent="-227965"/>
            <a:endParaRPr lang="en-US"/>
          </a:p>
          <a:p>
            <a:pPr marL="227965" indent="-227965"/>
            <a:endParaRPr lang="en-US"/>
          </a:p>
        </p:txBody>
      </p:sp>
      <p:pic>
        <p:nvPicPr>
          <p:cNvPr id="5" name="Picture 4" descr="Bluetooth FM Color">
            <a:extLst>
              <a:ext uri="{FF2B5EF4-FFF2-40B4-BE49-F238E27FC236}">
                <a16:creationId xmlns:a16="http://schemas.microsoft.com/office/drawing/2014/main" id="{AB9F88E9-E5AE-1449-BC85-862BACBFE94B}"/>
              </a:ext>
            </a:extLst>
          </p:cNvPr>
          <p:cNvPicPr>
            <a:picLocks noChangeAspect="1"/>
          </p:cNvPicPr>
          <p:nvPr/>
        </p:nvPicPr>
        <p:blipFill>
          <a:blip r:embed="rId3"/>
          <a:stretch>
            <a:fillRect/>
          </a:stretch>
        </p:blipFill>
        <p:spPr>
          <a:xfrm>
            <a:off x="8003134" y="3340320"/>
            <a:ext cx="1677386" cy="2253156"/>
          </a:xfrm>
          <a:prstGeom prst="rect">
            <a:avLst/>
          </a:prstGeom>
        </p:spPr>
      </p:pic>
      <p:sp>
        <p:nvSpPr>
          <p:cNvPr id="6" name="TextBox 5">
            <a:extLst>
              <a:ext uri="{FF2B5EF4-FFF2-40B4-BE49-F238E27FC236}">
                <a16:creationId xmlns:a16="http://schemas.microsoft.com/office/drawing/2014/main" id="{56C4D3D3-3E54-B85A-1952-75AA851199AE}"/>
              </a:ext>
            </a:extLst>
          </p:cNvPr>
          <p:cNvSpPr txBox="1"/>
          <p:nvPr/>
        </p:nvSpPr>
        <p:spPr>
          <a:xfrm>
            <a:off x="10764345" y="2469930"/>
            <a:ext cx="7254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6E6259"/>
                </a:solidFill>
                <a:latin typeface="ITC Berkeley Oldstyle Book"/>
                <a:cs typeface="Times"/>
              </a:rPr>
              <a:t>[12]</a:t>
            </a:r>
          </a:p>
        </p:txBody>
      </p:sp>
      <p:sp>
        <p:nvSpPr>
          <p:cNvPr id="7" name="TextBox 6">
            <a:extLst>
              <a:ext uri="{FF2B5EF4-FFF2-40B4-BE49-F238E27FC236}">
                <a16:creationId xmlns:a16="http://schemas.microsoft.com/office/drawing/2014/main" id="{40E3BDA7-4004-FFFE-09D7-6D352248E919}"/>
              </a:ext>
            </a:extLst>
          </p:cNvPr>
          <p:cNvSpPr txBox="1"/>
          <p:nvPr/>
        </p:nvSpPr>
        <p:spPr>
          <a:xfrm>
            <a:off x="9809654" y="5369033"/>
            <a:ext cx="7543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6E6259"/>
                </a:solidFill>
                <a:latin typeface="ITC Berkeley Oldstyle Book"/>
                <a:cs typeface="Times"/>
              </a:rPr>
              <a:t>[13]</a:t>
            </a:r>
          </a:p>
        </p:txBody>
      </p:sp>
      <p:pic>
        <p:nvPicPr>
          <p:cNvPr id="8" name="Picture 7" descr="Zigbee Testing and Certification | US | TÜV Rheinland">
            <a:extLst>
              <a:ext uri="{FF2B5EF4-FFF2-40B4-BE49-F238E27FC236}">
                <a16:creationId xmlns:a16="http://schemas.microsoft.com/office/drawing/2014/main" id="{B18EF19D-77A6-6EE6-80BF-4FED01FCE3B9}"/>
              </a:ext>
            </a:extLst>
          </p:cNvPr>
          <p:cNvPicPr>
            <a:picLocks noChangeAspect="1"/>
          </p:cNvPicPr>
          <p:nvPr/>
        </p:nvPicPr>
        <p:blipFill>
          <a:blip r:embed="rId4"/>
          <a:stretch>
            <a:fillRect/>
          </a:stretch>
        </p:blipFill>
        <p:spPr>
          <a:xfrm>
            <a:off x="7454098" y="1585141"/>
            <a:ext cx="3418385" cy="880858"/>
          </a:xfrm>
          <a:prstGeom prst="rect">
            <a:avLst/>
          </a:prstGeom>
        </p:spPr>
      </p:pic>
    </p:spTree>
    <p:extLst>
      <p:ext uri="{BB962C8B-B14F-4D97-AF65-F5344CB8AC3E}">
        <p14:creationId xmlns:p14="http://schemas.microsoft.com/office/powerpoint/2010/main" val="1041257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6DC5B-63C3-CA83-CA96-9DF6328FCC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F044AB-8AED-ABC3-84B6-2CB22F9F1816}"/>
              </a:ext>
            </a:extLst>
          </p:cNvPr>
          <p:cNvSpPr>
            <a:spLocks noGrp="1"/>
          </p:cNvSpPr>
          <p:nvPr>
            <p:ph type="title"/>
          </p:nvPr>
        </p:nvSpPr>
        <p:spPr>
          <a:xfrm>
            <a:off x="75826" y="41576"/>
            <a:ext cx="12040367" cy="518971"/>
          </a:xfrm>
        </p:spPr>
        <p:txBody>
          <a:bodyPr/>
          <a:lstStyle/>
          <a:p>
            <a:r>
              <a:rPr lang="en-US"/>
              <a:t>Detailed Design</a:t>
            </a:r>
          </a:p>
        </p:txBody>
      </p:sp>
      <p:pic>
        <p:nvPicPr>
          <p:cNvPr id="5" name="Picture 4">
            <a:extLst>
              <a:ext uri="{FF2B5EF4-FFF2-40B4-BE49-F238E27FC236}">
                <a16:creationId xmlns:a16="http://schemas.microsoft.com/office/drawing/2014/main" id="{0AE60FEF-40DE-CF35-5493-791F61DA698A}"/>
              </a:ext>
            </a:extLst>
          </p:cNvPr>
          <p:cNvPicPr>
            <a:picLocks noChangeAspect="1"/>
          </p:cNvPicPr>
          <p:nvPr/>
        </p:nvPicPr>
        <p:blipFill>
          <a:blip r:embed="rId4"/>
          <a:stretch>
            <a:fillRect/>
          </a:stretch>
        </p:blipFill>
        <p:spPr>
          <a:xfrm>
            <a:off x="539015" y="560547"/>
            <a:ext cx="11113969" cy="5709437"/>
          </a:xfrm>
          <a:prstGeom prst="rect">
            <a:avLst/>
          </a:prstGeom>
        </p:spPr>
      </p:pic>
      <p:sp>
        <p:nvSpPr>
          <p:cNvPr id="2" name="TextBox 1">
            <a:extLst>
              <a:ext uri="{FF2B5EF4-FFF2-40B4-BE49-F238E27FC236}">
                <a16:creationId xmlns:a16="http://schemas.microsoft.com/office/drawing/2014/main" id="{C1CC17C9-2172-ADDC-7CA1-6EE0F08CBC50}"/>
              </a:ext>
            </a:extLst>
          </p:cNvPr>
          <p:cNvSpPr txBox="1"/>
          <p:nvPr/>
        </p:nvSpPr>
        <p:spPr>
          <a:xfrm>
            <a:off x="9520177" y="5401519"/>
            <a:ext cx="10359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6E6259"/>
                </a:solidFill>
                <a:latin typeface="ITC Berkeley Oldstyle Book"/>
                <a:cs typeface="Times"/>
              </a:rPr>
              <a:t>DD 57</a:t>
            </a:r>
            <a:endParaRPr lang="en-US">
              <a:solidFill>
                <a:srgbClr val="6E6259"/>
              </a:solidFill>
              <a:latin typeface="ITC Berkeley Oldstyle Book"/>
            </a:endParaRPr>
          </a:p>
        </p:txBody>
      </p:sp>
    </p:spTree>
    <p:extLst>
      <p:ext uri="{BB962C8B-B14F-4D97-AF65-F5344CB8AC3E}">
        <p14:creationId xmlns:p14="http://schemas.microsoft.com/office/powerpoint/2010/main" val="119940707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175FD5-90B4-12BB-23CD-814518A92B1E}"/>
              </a:ext>
            </a:extLst>
          </p:cNvPr>
          <p:cNvSpPr>
            <a:spLocks noGrp="1"/>
          </p:cNvSpPr>
          <p:nvPr>
            <p:ph type="title"/>
          </p:nvPr>
        </p:nvSpPr>
        <p:spPr>
          <a:xfrm>
            <a:off x="75826" y="41576"/>
            <a:ext cx="12040367" cy="518971"/>
          </a:xfrm>
        </p:spPr>
        <p:txBody>
          <a:bodyPr/>
          <a:lstStyle/>
          <a:p>
            <a:r>
              <a:rPr lang="en-US"/>
              <a:t>Potential Risks and Mitigation</a:t>
            </a:r>
          </a:p>
        </p:txBody>
      </p:sp>
      <p:sp>
        <p:nvSpPr>
          <p:cNvPr id="2" name="Content Placeholder 1">
            <a:extLst>
              <a:ext uri="{FF2B5EF4-FFF2-40B4-BE49-F238E27FC236}">
                <a16:creationId xmlns:a16="http://schemas.microsoft.com/office/drawing/2014/main" id="{15B31EBA-F2C6-08F7-DDA3-4AE1CE754CA9}"/>
              </a:ext>
            </a:extLst>
          </p:cNvPr>
          <p:cNvSpPr>
            <a:spLocks noGrp="1"/>
          </p:cNvSpPr>
          <p:nvPr>
            <p:ph idx="1"/>
          </p:nvPr>
        </p:nvSpPr>
        <p:spPr>
          <a:xfrm>
            <a:off x="75820" y="679423"/>
            <a:ext cx="6944105" cy="5587459"/>
          </a:xfrm>
        </p:spPr>
        <p:txBody>
          <a:bodyPr vert="horz" lIns="91440" tIns="45720" rIns="91440" bIns="45720" rtlCol="0" anchor="t">
            <a:noAutofit/>
          </a:bodyPr>
          <a:lstStyle/>
          <a:p>
            <a:pPr marL="0" indent="0">
              <a:buNone/>
            </a:pPr>
            <a:r>
              <a:rPr lang="en-US"/>
              <a:t>Unknown open-source tools</a:t>
            </a:r>
          </a:p>
          <a:p>
            <a:pPr marL="227965" indent="-227965"/>
            <a:r>
              <a:rPr lang="en-US"/>
              <a:t> Risks</a:t>
            </a:r>
          </a:p>
          <a:p>
            <a:pPr marL="685165" lvl="1" indent="-227965"/>
            <a:r>
              <a:rPr lang="en-US" sz="2200"/>
              <a:t>Open-source tooling is different than tools team members have experience with</a:t>
            </a:r>
          </a:p>
          <a:p>
            <a:pPr marL="685165" lvl="1" indent="-227965"/>
            <a:r>
              <a:rPr lang="en-US" sz="2200"/>
              <a:t>Less support and documentation</a:t>
            </a:r>
          </a:p>
          <a:p>
            <a:pPr marL="227965" indent="-227965"/>
            <a:r>
              <a:rPr lang="en-US"/>
              <a:t>    Mitigation</a:t>
            </a:r>
          </a:p>
          <a:p>
            <a:pPr marL="685165" lvl="1" indent="-227965"/>
            <a:r>
              <a:rPr lang="en-US" sz="2200"/>
              <a:t>We have created a design outline for the complete project</a:t>
            </a:r>
          </a:p>
          <a:p>
            <a:pPr marL="685165" lvl="1" indent="-227965"/>
            <a:r>
              <a:rPr lang="en-US" sz="2200"/>
              <a:t>We have chosen a subset of components to implement</a:t>
            </a:r>
          </a:p>
          <a:p>
            <a:pPr marL="685165" lvl="1" indent="-227965"/>
            <a:r>
              <a:rPr lang="en-US" sz="2200"/>
              <a:t>Weekly meetings with client/advisor to update on status and keep scope reasonable</a:t>
            </a:r>
          </a:p>
          <a:p>
            <a:pPr marL="227965" indent="-227965"/>
            <a:r>
              <a:rPr lang="en-US"/>
              <a:t>DD 25</a:t>
            </a:r>
          </a:p>
        </p:txBody>
      </p:sp>
      <p:pic>
        <p:nvPicPr>
          <p:cNvPr id="5" name="Picture 4">
            <a:extLst>
              <a:ext uri="{FF2B5EF4-FFF2-40B4-BE49-F238E27FC236}">
                <a16:creationId xmlns:a16="http://schemas.microsoft.com/office/drawing/2014/main" id="{4F6DFC4F-4999-4C10-B6A1-863B5E0E5001}"/>
              </a:ext>
            </a:extLst>
          </p:cNvPr>
          <p:cNvPicPr>
            <a:picLocks noChangeAspect="1"/>
          </p:cNvPicPr>
          <p:nvPr/>
        </p:nvPicPr>
        <p:blipFill>
          <a:blip r:embed="rId4"/>
          <a:stretch>
            <a:fillRect/>
          </a:stretch>
        </p:blipFill>
        <p:spPr>
          <a:xfrm>
            <a:off x="7023414" y="679424"/>
            <a:ext cx="5168586" cy="3578252"/>
          </a:xfrm>
          <a:prstGeom prst="rect">
            <a:avLst/>
          </a:prstGeom>
        </p:spPr>
      </p:pic>
    </p:spTree>
    <p:extLst>
      <p:ext uri="{BB962C8B-B14F-4D97-AF65-F5344CB8AC3E}">
        <p14:creationId xmlns:p14="http://schemas.microsoft.com/office/powerpoint/2010/main" val="223325333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5BE7CC-5AFD-050B-0014-338AA10A7AA1}"/>
              </a:ext>
            </a:extLst>
          </p:cNvPr>
          <p:cNvSpPr>
            <a:spLocks noGrp="1"/>
          </p:cNvSpPr>
          <p:nvPr>
            <p:ph type="title"/>
          </p:nvPr>
        </p:nvSpPr>
        <p:spPr>
          <a:xfrm>
            <a:off x="75826" y="41576"/>
            <a:ext cx="12040367" cy="518971"/>
          </a:xfrm>
        </p:spPr>
        <p:txBody>
          <a:bodyPr/>
          <a:lstStyle/>
          <a:p>
            <a:r>
              <a:rPr lang="en-US"/>
              <a:t>May 2025 Component Subset</a:t>
            </a:r>
          </a:p>
        </p:txBody>
      </p:sp>
      <p:pic>
        <p:nvPicPr>
          <p:cNvPr id="5" name="Picture 4">
            <a:extLst>
              <a:ext uri="{FF2B5EF4-FFF2-40B4-BE49-F238E27FC236}">
                <a16:creationId xmlns:a16="http://schemas.microsoft.com/office/drawing/2014/main" id="{EB9D8C84-D12F-2D96-21F1-49C01E5488F1}"/>
              </a:ext>
            </a:extLst>
          </p:cNvPr>
          <p:cNvPicPr>
            <a:picLocks noChangeAspect="1"/>
          </p:cNvPicPr>
          <p:nvPr/>
        </p:nvPicPr>
        <p:blipFill>
          <a:blip r:embed="rId3"/>
          <a:stretch>
            <a:fillRect/>
          </a:stretch>
        </p:blipFill>
        <p:spPr>
          <a:xfrm>
            <a:off x="0" y="975530"/>
            <a:ext cx="12192000" cy="4906940"/>
          </a:xfrm>
          <a:prstGeom prst="rect">
            <a:avLst/>
          </a:prstGeom>
        </p:spPr>
      </p:pic>
      <p:sp>
        <p:nvSpPr>
          <p:cNvPr id="2" name="TextBox 1">
            <a:extLst>
              <a:ext uri="{FF2B5EF4-FFF2-40B4-BE49-F238E27FC236}">
                <a16:creationId xmlns:a16="http://schemas.microsoft.com/office/drawing/2014/main" id="{6AE0FB7E-58DF-B27A-69AA-FDFBC3D2E436}"/>
              </a:ext>
            </a:extLst>
          </p:cNvPr>
          <p:cNvSpPr txBox="1"/>
          <p:nvPr/>
        </p:nvSpPr>
        <p:spPr>
          <a:xfrm>
            <a:off x="183043" y="5887012"/>
            <a:ext cx="10510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6E6259"/>
                </a:solidFill>
                <a:latin typeface="ITC Berkeley Oldstyle Book"/>
                <a:cs typeface="Times"/>
              </a:rPr>
              <a:t>DD 57</a:t>
            </a:r>
            <a:endParaRPr lang="en-US">
              <a:solidFill>
                <a:srgbClr val="6E6259"/>
              </a:solidFill>
              <a:latin typeface="ITC Berkeley Oldstyle Book"/>
            </a:endParaRPr>
          </a:p>
        </p:txBody>
      </p:sp>
    </p:spTree>
    <p:extLst>
      <p:ext uri="{BB962C8B-B14F-4D97-AF65-F5344CB8AC3E}">
        <p14:creationId xmlns:p14="http://schemas.microsoft.com/office/powerpoint/2010/main" val="279195536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37</Slides>
  <Notes>13</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Custom Design</vt:lpstr>
      <vt:lpstr>PowerPoint Presentation</vt:lpstr>
      <vt:lpstr>Problem Statement</vt:lpstr>
      <vt:lpstr>Market Research – Texas Instruments CC1352</vt:lpstr>
      <vt:lpstr>Requirements</vt:lpstr>
      <vt:lpstr>Technologies Used</vt:lpstr>
      <vt:lpstr>Choosing a Wireless Communication Standard</vt:lpstr>
      <vt:lpstr>Detailed Design</vt:lpstr>
      <vt:lpstr>Potential Risks and Mitigation</vt:lpstr>
      <vt:lpstr>May 2025 Component Subset</vt:lpstr>
      <vt:lpstr>Digital Design – Wishbone Crossbar</vt:lpstr>
      <vt:lpstr>Digital Design – RISCV Core and RAM</vt:lpstr>
      <vt:lpstr>Digital Design - Peripherals</vt:lpstr>
      <vt:lpstr>Digital Design – AES Accelerator</vt:lpstr>
      <vt:lpstr>Analog Design – Frequency Synthesizer</vt:lpstr>
      <vt:lpstr>Unexpected Risk – Efabless Shutdown</vt:lpstr>
      <vt:lpstr>Testing Plan DD 65</vt:lpstr>
      <vt:lpstr>Digital Results</vt:lpstr>
      <vt:lpstr>Digital Demo Video</vt:lpstr>
      <vt:lpstr>Analog Results DD 84</vt:lpstr>
      <vt:lpstr>Analog Results – Fractional Divider DD 87</vt:lpstr>
      <vt:lpstr>Future Work</vt:lpstr>
      <vt:lpstr>Conclusions – What We Have Accomplished</vt:lpstr>
      <vt:lpstr>PowerPoint Presentation</vt:lpstr>
      <vt:lpstr>Image References</vt:lpstr>
      <vt:lpstr>PowerPoint Presentation</vt:lpstr>
      <vt:lpstr>Quantitative Technical Requirements</vt:lpstr>
      <vt:lpstr>Security Analysis</vt:lpstr>
      <vt:lpstr>Crossbar Simulation Waveform</vt:lpstr>
      <vt:lpstr>DFF RAM Waveforms</vt:lpstr>
      <vt:lpstr>RISC-V Instruction Fetch</vt:lpstr>
      <vt:lpstr>RISC-V Data Write</vt:lpstr>
      <vt:lpstr>RISC-V Data Read</vt:lpstr>
      <vt:lpstr>Divider Sweep Results</vt:lpstr>
      <vt:lpstr>Problem Statement</vt:lpstr>
      <vt:lpstr>Security Testing Results</vt:lpstr>
      <vt:lpstr>VCO, PFD, CP</vt:lpstr>
      <vt:lpstr>Fractional Divider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Eastburn, Nolan S</dc:creator>
  <cp:revision>1</cp:revision>
  <dcterms:created xsi:type="dcterms:W3CDTF">2024-11-16T18:01:19Z</dcterms:created>
  <dcterms:modified xsi:type="dcterms:W3CDTF">2025-05-08T20:03:38Z</dcterms:modified>
</cp:coreProperties>
</file>